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57" r:id="rId4"/>
    <p:sldId id="2146847734" r:id="rId5"/>
    <p:sldId id="2146847735" r:id="rId6"/>
    <p:sldId id="2146847679" r:id="rId7"/>
    <p:sldId id="2146847683" r:id="rId8"/>
    <p:sldId id="2146847696" r:id="rId9"/>
    <p:sldId id="2146847715" r:id="rId10"/>
    <p:sldId id="2146847747" r:id="rId11"/>
    <p:sldId id="2146847748" r:id="rId12"/>
    <p:sldId id="2146847750" r:id="rId13"/>
    <p:sldId id="2146847752" r:id="rId14"/>
    <p:sldId id="256" r:id="rId15"/>
    <p:sldId id="2146847740" r:id="rId16"/>
    <p:sldId id="2146847741" r:id="rId17"/>
    <p:sldId id="2146847742" r:id="rId18"/>
    <p:sldId id="2146847739" r:id="rId19"/>
    <p:sldId id="2146847743" r:id="rId20"/>
    <p:sldId id="2146847749" r:id="rId21"/>
    <p:sldId id="2146847744" r:id="rId22"/>
    <p:sldId id="2146847712" r:id="rId23"/>
    <p:sldId id="214684774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5A4"/>
    <a:srgbClr val="79AFAF"/>
    <a:srgbClr val="8FBABA"/>
    <a:srgbClr val="A4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yda Canpolat" userId="8712422e-79ac-4229-b768-113d13e59339" providerId="ADAL" clId="{D58C1446-38A8-4E5A-89F7-B706B42E9134}"/>
    <pc:docChg chg="modSld">
      <pc:chgData name="Ilayda Canpolat" userId="8712422e-79ac-4229-b768-113d13e59339" providerId="ADAL" clId="{D58C1446-38A8-4E5A-89F7-B706B42E9134}" dt="2023-03-08T13:40:23.636" v="1" actId="20577"/>
      <pc:docMkLst>
        <pc:docMk/>
      </pc:docMkLst>
      <pc:sldChg chg="modSp mod">
        <pc:chgData name="Ilayda Canpolat" userId="8712422e-79ac-4229-b768-113d13e59339" providerId="ADAL" clId="{D58C1446-38A8-4E5A-89F7-B706B42E9134}" dt="2023-03-08T13:40:23.636" v="1" actId="20577"/>
        <pc:sldMkLst>
          <pc:docMk/>
          <pc:sldMk cId="2122666498" sldId="2146847735"/>
        </pc:sldMkLst>
        <pc:spChg chg="mod">
          <ac:chgData name="Ilayda Canpolat" userId="8712422e-79ac-4229-b768-113d13e59339" providerId="ADAL" clId="{D58C1446-38A8-4E5A-89F7-B706B42E9134}" dt="2023-03-08T13:40:23.636" v="1" actId="20577"/>
          <ac:spMkLst>
            <pc:docMk/>
            <pc:sldMk cId="2122666498" sldId="2146847735"/>
            <ac:spMk id="20" creationId="{007502ED-8A9B-9D33-6303-B7E5186D9C73}"/>
          </ac:spMkLst>
        </pc:spChg>
      </pc:sldChg>
    </pc:docChg>
  </pc:docChgLst>
  <pc:docChgLst>
    <pc:chgData name="Tobias Wibbe" userId="25e9d0b3-3069-429b-bf65-935acf85c188" providerId="ADAL" clId="{9C502EBC-4319-4766-B75A-26BB824DCDFF}"/>
    <pc:docChg chg="undo custSel modSld">
      <pc:chgData name="Tobias Wibbe" userId="25e9d0b3-3069-429b-bf65-935acf85c188" providerId="ADAL" clId="{9C502EBC-4319-4766-B75A-26BB824DCDFF}" dt="2022-11-18T17:24:35.101" v="72"/>
      <pc:docMkLst>
        <pc:docMk/>
      </pc:docMkLst>
      <pc:sldChg chg="modSp">
        <pc:chgData name="Tobias Wibbe" userId="25e9d0b3-3069-429b-bf65-935acf85c188" providerId="ADAL" clId="{9C502EBC-4319-4766-B75A-26BB824DCDFF}" dt="2022-11-18T17:24:10.357" v="65"/>
        <pc:sldMkLst>
          <pc:docMk/>
          <pc:sldMk cId="469219407" sldId="256"/>
        </pc:sldMkLst>
        <pc:picChg chg="mod">
          <ac:chgData name="Tobias Wibbe" userId="25e9d0b3-3069-429b-bf65-935acf85c188" providerId="ADAL" clId="{9C502EBC-4319-4766-B75A-26BB824DCDFF}" dt="2022-11-18T17:24:10.357" v="65"/>
          <ac:picMkLst>
            <pc:docMk/>
            <pc:sldMk cId="469219407" sldId="256"/>
            <ac:picMk id="17" creationId="{26E3B667-EA72-D0D7-B18D-826DAEC24230}"/>
          </ac:picMkLst>
        </pc:picChg>
      </pc:sldChg>
      <pc:sldChg chg="modAnim">
        <pc:chgData name="Tobias Wibbe" userId="25e9d0b3-3069-429b-bf65-935acf85c188" providerId="ADAL" clId="{9C502EBC-4319-4766-B75A-26BB824DCDFF}" dt="2022-11-18T17:23:30.734" v="52"/>
        <pc:sldMkLst>
          <pc:docMk/>
          <pc:sldMk cId="2732705404" sldId="2146847715"/>
        </pc:sldMkLst>
      </pc:sldChg>
      <pc:sldChg chg="modSp">
        <pc:chgData name="Tobias Wibbe" userId="25e9d0b3-3069-429b-bf65-935acf85c188" providerId="ADAL" clId="{9C502EBC-4319-4766-B75A-26BB824DCDFF}" dt="2022-11-18T17:24:25.048" v="69"/>
        <pc:sldMkLst>
          <pc:docMk/>
          <pc:sldMk cId="4239691096" sldId="2146847739"/>
        </pc:sldMkLst>
        <pc:picChg chg="mod">
          <ac:chgData name="Tobias Wibbe" userId="25e9d0b3-3069-429b-bf65-935acf85c188" providerId="ADAL" clId="{9C502EBC-4319-4766-B75A-26BB824DCDFF}" dt="2022-11-18T17:24:25.048" v="69"/>
          <ac:picMkLst>
            <pc:docMk/>
            <pc:sldMk cId="4239691096" sldId="2146847739"/>
            <ac:picMk id="12" creationId="{7E60E9DA-2CF4-A38E-FA3B-89F0D07DD9A9}"/>
          </ac:picMkLst>
        </pc:picChg>
      </pc:sldChg>
      <pc:sldChg chg="modSp mod">
        <pc:chgData name="Tobias Wibbe" userId="25e9d0b3-3069-429b-bf65-935acf85c188" providerId="ADAL" clId="{9C502EBC-4319-4766-B75A-26BB824DCDFF}" dt="2022-11-18T17:24:13.989" v="66"/>
        <pc:sldMkLst>
          <pc:docMk/>
          <pc:sldMk cId="57276889" sldId="2146847740"/>
        </pc:sldMkLst>
        <pc:spChg chg="mod">
          <ac:chgData name="Tobias Wibbe" userId="25e9d0b3-3069-429b-bf65-935acf85c188" providerId="ADAL" clId="{9C502EBC-4319-4766-B75A-26BB824DCDFF}" dt="2022-11-16T19:55:39.714" v="45" actId="20577"/>
          <ac:spMkLst>
            <pc:docMk/>
            <pc:sldMk cId="57276889" sldId="2146847740"/>
            <ac:spMk id="19" creationId="{D956D7CF-DDA5-4582-239F-2CBF5298BE19}"/>
          </ac:spMkLst>
        </pc:spChg>
        <pc:spChg chg="mod">
          <ac:chgData name="Tobias Wibbe" userId="25e9d0b3-3069-429b-bf65-935acf85c188" providerId="ADAL" clId="{9C502EBC-4319-4766-B75A-26BB824DCDFF}" dt="2022-11-18T17:23:51.834" v="63" actId="20577"/>
          <ac:spMkLst>
            <pc:docMk/>
            <pc:sldMk cId="57276889" sldId="2146847740"/>
            <ac:spMk id="20" creationId="{67440E94-B736-0677-285B-7A5528B6C4B8}"/>
          </ac:spMkLst>
        </pc:spChg>
        <pc:picChg chg="mod">
          <ac:chgData name="Tobias Wibbe" userId="25e9d0b3-3069-429b-bf65-935acf85c188" providerId="ADAL" clId="{9C502EBC-4319-4766-B75A-26BB824DCDFF}" dt="2022-11-18T17:24:13.989" v="66"/>
          <ac:picMkLst>
            <pc:docMk/>
            <pc:sldMk cId="57276889" sldId="2146847740"/>
            <ac:picMk id="17" creationId="{D29DA9D9-72EF-8A0B-C9B4-7F2AE5C85383}"/>
          </ac:picMkLst>
        </pc:picChg>
      </pc:sldChg>
      <pc:sldChg chg="modSp">
        <pc:chgData name="Tobias Wibbe" userId="25e9d0b3-3069-429b-bf65-935acf85c188" providerId="ADAL" clId="{9C502EBC-4319-4766-B75A-26BB824DCDFF}" dt="2022-11-18T17:24:18.557" v="67"/>
        <pc:sldMkLst>
          <pc:docMk/>
          <pc:sldMk cId="3664262819" sldId="2146847741"/>
        </pc:sldMkLst>
        <pc:picChg chg="mod">
          <ac:chgData name="Tobias Wibbe" userId="25e9d0b3-3069-429b-bf65-935acf85c188" providerId="ADAL" clId="{9C502EBC-4319-4766-B75A-26BB824DCDFF}" dt="2022-11-18T17:24:18.557" v="67"/>
          <ac:picMkLst>
            <pc:docMk/>
            <pc:sldMk cId="3664262819" sldId="2146847741"/>
            <ac:picMk id="12" creationId="{8262F570-E65A-E68A-2E3F-69AA9924BF38}"/>
          </ac:picMkLst>
        </pc:picChg>
      </pc:sldChg>
      <pc:sldChg chg="modSp">
        <pc:chgData name="Tobias Wibbe" userId="25e9d0b3-3069-429b-bf65-935acf85c188" providerId="ADAL" clId="{9C502EBC-4319-4766-B75A-26BB824DCDFF}" dt="2022-11-18T17:24:21.663" v="68"/>
        <pc:sldMkLst>
          <pc:docMk/>
          <pc:sldMk cId="382415416" sldId="2146847742"/>
        </pc:sldMkLst>
        <pc:picChg chg="mod">
          <ac:chgData name="Tobias Wibbe" userId="25e9d0b3-3069-429b-bf65-935acf85c188" providerId="ADAL" clId="{9C502EBC-4319-4766-B75A-26BB824DCDFF}" dt="2022-11-18T17:24:21.663" v="68"/>
          <ac:picMkLst>
            <pc:docMk/>
            <pc:sldMk cId="382415416" sldId="2146847742"/>
            <ac:picMk id="16" creationId="{CB511A8C-28A4-2E7C-17CD-74235FB33E17}"/>
          </ac:picMkLst>
        </pc:picChg>
      </pc:sldChg>
      <pc:sldChg chg="modSp">
        <pc:chgData name="Tobias Wibbe" userId="25e9d0b3-3069-429b-bf65-935acf85c188" providerId="ADAL" clId="{9C502EBC-4319-4766-B75A-26BB824DCDFF}" dt="2022-11-18T17:24:28.454" v="70"/>
        <pc:sldMkLst>
          <pc:docMk/>
          <pc:sldMk cId="1570124284" sldId="2146847743"/>
        </pc:sldMkLst>
        <pc:picChg chg="mod">
          <ac:chgData name="Tobias Wibbe" userId="25e9d0b3-3069-429b-bf65-935acf85c188" providerId="ADAL" clId="{9C502EBC-4319-4766-B75A-26BB824DCDFF}" dt="2022-11-18T17:24:28.454" v="70"/>
          <ac:picMkLst>
            <pc:docMk/>
            <pc:sldMk cId="1570124284" sldId="2146847743"/>
            <ac:picMk id="12" creationId="{F5EE76DA-DBDB-21BA-E98C-090AF41115FD}"/>
          </ac:picMkLst>
        </pc:picChg>
      </pc:sldChg>
      <pc:sldChg chg="modSp">
        <pc:chgData name="Tobias Wibbe" userId="25e9d0b3-3069-429b-bf65-935acf85c188" providerId="ADAL" clId="{9C502EBC-4319-4766-B75A-26BB824DCDFF}" dt="2022-11-18T17:24:35.101" v="72"/>
        <pc:sldMkLst>
          <pc:docMk/>
          <pc:sldMk cId="2059755143" sldId="2146847744"/>
        </pc:sldMkLst>
        <pc:picChg chg="mod">
          <ac:chgData name="Tobias Wibbe" userId="25e9d0b3-3069-429b-bf65-935acf85c188" providerId="ADAL" clId="{9C502EBC-4319-4766-B75A-26BB824DCDFF}" dt="2022-11-18T17:24:35.101" v="72"/>
          <ac:picMkLst>
            <pc:docMk/>
            <pc:sldMk cId="2059755143" sldId="2146847744"/>
            <ac:picMk id="21" creationId="{3F9A75CD-DB9D-B030-F6DE-057B39C7570A}"/>
          </ac:picMkLst>
        </pc:picChg>
      </pc:sldChg>
      <pc:sldChg chg="modSp mod">
        <pc:chgData name="Tobias Wibbe" userId="25e9d0b3-3069-429b-bf65-935acf85c188" providerId="ADAL" clId="{9C502EBC-4319-4766-B75A-26BB824DCDFF}" dt="2022-11-18T17:24:04.052" v="64"/>
        <pc:sldMkLst>
          <pc:docMk/>
          <pc:sldMk cId="2139841005" sldId="2146847747"/>
        </pc:sldMkLst>
        <pc:spChg chg="mod">
          <ac:chgData name="Tobias Wibbe" userId="25e9d0b3-3069-429b-bf65-935acf85c188" providerId="ADAL" clId="{9C502EBC-4319-4766-B75A-26BB824DCDFF}" dt="2022-11-17T17:33:51.364" v="49" actId="20577"/>
          <ac:spMkLst>
            <pc:docMk/>
            <pc:sldMk cId="2139841005" sldId="2146847747"/>
            <ac:spMk id="10" creationId="{565C1D43-CF63-8CF9-0FAE-AF68547E9796}"/>
          </ac:spMkLst>
        </pc:spChg>
        <pc:picChg chg="mod">
          <ac:chgData name="Tobias Wibbe" userId="25e9d0b3-3069-429b-bf65-935acf85c188" providerId="ADAL" clId="{9C502EBC-4319-4766-B75A-26BB824DCDFF}" dt="2022-11-18T17:24:04.052" v="64"/>
          <ac:picMkLst>
            <pc:docMk/>
            <pc:sldMk cId="2139841005" sldId="2146847747"/>
            <ac:picMk id="4" creationId="{C2A00CE8-0766-5876-ADCE-DB43A89381F9}"/>
          </ac:picMkLst>
        </pc:picChg>
      </pc:sldChg>
      <pc:sldChg chg="modSp">
        <pc:chgData name="Tobias Wibbe" userId="25e9d0b3-3069-429b-bf65-935acf85c188" providerId="ADAL" clId="{9C502EBC-4319-4766-B75A-26BB824DCDFF}" dt="2022-11-18T17:24:31.773" v="71"/>
        <pc:sldMkLst>
          <pc:docMk/>
          <pc:sldMk cId="2997742498" sldId="2146847749"/>
        </pc:sldMkLst>
        <pc:picChg chg="mod">
          <ac:chgData name="Tobias Wibbe" userId="25e9d0b3-3069-429b-bf65-935acf85c188" providerId="ADAL" clId="{9C502EBC-4319-4766-B75A-26BB824DCDFF}" dt="2022-11-18T17:24:31.773" v="71"/>
          <ac:picMkLst>
            <pc:docMk/>
            <pc:sldMk cId="2997742498" sldId="2146847749"/>
            <ac:picMk id="16" creationId="{1B803342-C53C-DD77-4820-5A8BF2FCEE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D4F63B2-4BCE-7499-D6A6-12CD30A2F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7632DC-7D0E-4F8E-450E-5D99169542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5725E-D74B-4A0D-A42C-3B8F233625A6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D83A20-5AE3-5AB4-CAA3-BF9D9FD317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230B1D-64E8-A1FC-EFAE-10B238A6C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35D7-FA67-419E-9E30-5C76B27DD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14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F87A-AA49-43C7-9E24-D7A1C74F4138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4EE4A-1062-49D1-B411-FE159864AE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04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8F67-BBCB-410B-9FF7-29C6EC91B68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99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30D39DF-6C48-F64A-C08C-C77D32DA4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27948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E02F6F1-7319-4511-9604-1CC1C1EAA6DE}"/>
              </a:ext>
            </a:extLst>
          </p:cNvPr>
          <p:cNvSpPr/>
          <p:nvPr userDrawn="1"/>
        </p:nvSpPr>
        <p:spPr>
          <a:xfrm>
            <a:off x="5890436" y="2349795"/>
            <a:ext cx="6301563" cy="4508205"/>
          </a:xfrm>
          <a:prstGeom prst="rect">
            <a:avLst/>
          </a:prstGeom>
          <a:solidFill>
            <a:srgbClr val="A4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A774B7-832B-50A4-BA6A-0AA343183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632" y="787325"/>
            <a:ext cx="2238685" cy="77514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562FF36-89EA-F7BB-462C-1D13BCF05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6083" y="2770824"/>
            <a:ext cx="5619197" cy="465973"/>
          </a:xfrm>
        </p:spPr>
        <p:txBody>
          <a:bodyPr>
            <a:normAutofit/>
          </a:bodyPr>
          <a:lstStyle>
            <a:lvl1pPr marL="0" algn="l" defTabSz="914377" rtl="0" eaLnBrk="1" latinLnBrk="0" hangingPunct="1">
              <a:defRPr lang="de-DE" sz="2400" kern="1200" dirty="0">
                <a:solidFill>
                  <a:sysClr val="windowText" lastClr="000000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// Subheadline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EE52D30-1DDF-F4AB-0AEE-84FA115C2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260" y="3322537"/>
            <a:ext cx="5619197" cy="1439207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buNone/>
              <a:defRPr lang="de-DE" sz="4400" kern="1200" dirty="0" smtClean="0">
                <a:solidFill>
                  <a:sysClr val="windowText" lastClr="000000"/>
                </a:solidFill>
                <a:latin typeface="Myriad Pro Black" panose="020B0803030403020204" pitchFamily="34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buNone/>
              <a:defRPr lang="de-DE" sz="4800" kern="1200" dirty="0" smtClean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2pPr>
            <a:lvl3pPr marL="0" algn="l" defTabSz="914377" rtl="0" eaLnBrk="1" latinLnBrk="0" hangingPunct="1">
              <a:defRPr lang="de-DE" sz="4800" kern="1200" dirty="0" smtClean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3pPr>
            <a:lvl4pPr marL="0" algn="l" defTabSz="914377" rtl="0" eaLnBrk="1" latinLnBrk="0" hangingPunct="1">
              <a:defRPr lang="de-DE" sz="4800" kern="1200" dirty="0" smtClean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4pPr>
            <a:lvl5pPr marL="0" algn="l" defTabSz="914377" rtl="0" eaLnBrk="1" latinLnBrk="0" hangingPunct="1">
              <a:defRPr lang="de-DE" sz="4800" kern="1200" dirty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D7D78D-2977-8AEA-846F-51428F6D3E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06229" y="6393685"/>
            <a:ext cx="2158999" cy="125730"/>
            <a:chOff x="0" y="0"/>
            <a:chExt cx="3401" cy="199"/>
          </a:xfrm>
        </p:grpSpPr>
        <p:sp>
          <p:nvSpPr>
            <p:cNvPr id="8" name="docshape17">
              <a:extLst>
                <a:ext uri="{FF2B5EF4-FFF2-40B4-BE49-F238E27FC236}">
                  <a16:creationId xmlns:a16="http://schemas.microsoft.com/office/drawing/2014/main" id="{41B6C024-9230-F4F2-96DC-1107DD09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34" cy="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17" name="docshape18">
              <a:extLst>
                <a:ext uri="{FF2B5EF4-FFF2-40B4-BE49-F238E27FC236}">
                  <a16:creationId xmlns:a16="http://schemas.microsoft.com/office/drawing/2014/main" id="{9980AEDA-F103-3D3F-CA22-5CB7AD13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0"/>
              <a:ext cx="1134" cy="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8" name="docshape19">
              <a:extLst>
                <a:ext uri="{FF2B5EF4-FFF2-40B4-BE49-F238E27FC236}">
                  <a16:creationId xmlns:a16="http://schemas.microsoft.com/office/drawing/2014/main" id="{66ABD267-3B14-87EF-B031-9F48622BC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0"/>
              <a:ext cx="1134" cy="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DBB0FCA4-912A-8F96-AC5D-F7B0C2188A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45" y="5218735"/>
            <a:ext cx="2469061" cy="4986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5258A27-BA68-8177-D8B9-BBC2728FEB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17" y="5218735"/>
            <a:ext cx="2465962" cy="6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 RayPack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2C6262-2585-856C-CAD7-89CA33A70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27948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E02F6F1-7319-4511-9604-1CC1C1EAA6DE}"/>
              </a:ext>
            </a:extLst>
          </p:cNvPr>
          <p:cNvSpPr/>
          <p:nvPr userDrawn="1"/>
        </p:nvSpPr>
        <p:spPr>
          <a:xfrm>
            <a:off x="5890436" y="2349795"/>
            <a:ext cx="6301563" cy="4508205"/>
          </a:xfrm>
          <a:prstGeom prst="rect">
            <a:avLst/>
          </a:prstGeom>
          <a:solidFill>
            <a:srgbClr val="A4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55FF5AA7-6068-2318-ED44-85723A4F0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6082" y="2770823"/>
            <a:ext cx="5619197" cy="46597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de-DE" sz="2400" kern="1200" dirty="0">
                <a:solidFill>
                  <a:sysClr val="windowText" lastClr="000000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// Subheadline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6912BCB5-B075-0795-2AC4-42F178FADA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260" y="3322536"/>
            <a:ext cx="5619197" cy="143920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de-DE" sz="4400" kern="1200" dirty="0" smtClean="0">
                <a:solidFill>
                  <a:sysClr val="windowText" lastClr="000000"/>
                </a:solidFill>
                <a:latin typeface="Myriad Pro Black" panose="020B08030304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de-DE" sz="4800" kern="1200" dirty="0" smtClean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de-DE" sz="4800" kern="1200" dirty="0" smtClean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de-DE" sz="4800" kern="1200" dirty="0" smtClean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de-DE" sz="4800" kern="1200" dirty="0">
                <a:solidFill>
                  <a:schemeClr val="tx1"/>
                </a:solidFill>
                <a:latin typeface="Myriad Pro Black" panose="020B0803030403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Headline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7DBEC28-6B24-53E4-44E8-7B4C775D3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632" y="787325"/>
            <a:ext cx="2238685" cy="7751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D6E3F4-55F0-756A-980C-E6ED7F8C22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44" y="5839319"/>
            <a:ext cx="2469061" cy="4986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7BE6C5-3087-613D-5843-7DC6F04876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17" y="5839319"/>
            <a:ext cx="2465962" cy="6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net | Headline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3193CAD-8FA0-4E46-B19B-ED8E4A7CBD5E}"/>
              </a:ext>
            </a:extLst>
          </p:cNvPr>
          <p:cNvSpPr txBox="1">
            <a:spLocks/>
          </p:cNvSpPr>
          <p:nvPr userDrawn="1"/>
        </p:nvSpPr>
        <p:spPr>
          <a:xfrm>
            <a:off x="11431116" y="6410634"/>
            <a:ext cx="496424" cy="290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86284-47D5-43D2-BB52-BFFE18D5FD5E}" type="slidenum">
              <a:rPr lang="de-DE" sz="1100" b="0" smtClean="0">
                <a:solidFill>
                  <a:schemeClr val="tx1"/>
                </a:solidFill>
                <a:latin typeface="Myriad Pro Light" panose="020B0403030403020204" pitchFamily="34" charset="0"/>
              </a:rPr>
              <a:pPr/>
              <a:t>‹Nr.›</a:t>
            </a:fld>
            <a:endParaRPr lang="de-DE" sz="1100" b="0">
              <a:solidFill>
                <a:schemeClr val="tx1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AA379BB-540D-4BB6-8692-F8255CD844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40000" y="6480482"/>
            <a:ext cx="2158999" cy="125730"/>
            <a:chOff x="0" y="0"/>
            <a:chExt cx="3401" cy="199"/>
          </a:xfrm>
        </p:grpSpPr>
        <p:sp>
          <p:nvSpPr>
            <p:cNvPr id="12" name="docshape17">
              <a:extLst>
                <a:ext uri="{FF2B5EF4-FFF2-40B4-BE49-F238E27FC236}">
                  <a16:creationId xmlns:a16="http://schemas.microsoft.com/office/drawing/2014/main" id="{9294657E-52E9-47CB-BC53-DA1349BE5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34" cy="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13" name="docshape18">
              <a:extLst>
                <a:ext uri="{FF2B5EF4-FFF2-40B4-BE49-F238E27FC236}">
                  <a16:creationId xmlns:a16="http://schemas.microsoft.com/office/drawing/2014/main" id="{4874B011-9DA2-40DB-BFE9-4C099E878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0"/>
              <a:ext cx="1134" cy="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4" name="docshape19">
              <a:extLst>
                <a:ext uri="{FF2B5EF4-FFF2-40B4-BE49-F238E27FC236}">
                  <a16:creationId xmlns:a16="http://schemas.microsoft.com/office/drawing/2014/main" id="{5F0A8C6E-3E75-4A83-B188-8A7E56C04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0"/>
              <a:ext cx="1134" cy="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6FFBA12-734F-42C4-BF9C-C3C4AF7BB2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81" y="1007852"/>
            <a:ext cx="8647353" cy="35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Myriad Pro Light" panose="020B0403030403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95A41B90-58B8-4375-A602-CE0D49BA1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450000"/>
            <a:ext cx="8647131" cy="54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3600" b="1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yriad Pro Black" panose="020B0803030403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3372E3BB-9B85-47D7-BF36-7036148B804C}"/>
              </a:ext>
            </a:extLst>
          </p:cNvPr>
          <p:cNvSpPr txBox="1">
            <a:spLocks/>
          </p:cNvSpPr>
          <p:nvPr userDrawn="1"/>
        </p:nvSpPr>
        <p:spPr>
          <a:xfrm>
            <a:off x="2732649" y="6405988"/>
            <a:ext cx="3058551" cy="2904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Discover</a:t>
            </a:r>
            <a:r>
              <a:rPr lang="en-US" sz="1200" spc="-15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 </a:t>
            </a:r>
            <a:r>
              <a:rPr lang="en-US" sz="120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to</a:t>
            </a:r>
            <a:r>
              <a:rPr lang="en-US" sz="1200" spc="-1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 </a:t>
            </a:r>
            <a:r>
              <a:rPr lang="en-US" sz="120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Manage | </a:t>
            </a:r>
            <a:r>
              <a:rPr lang="en-US" sz="1200">
                <a:solidFill>
                  <a:srgbClr val="231F20"/>
                </a:solidFill>
                <a:latin typeface="Myriad Pro Black" panose="020B08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www.raynet-inc.com</a:t>
            </a:r>
            <a:endParaRPr lang="en-US" sz="120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EDA8F81-D83B-D374-9D7B-9005AFBA7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708" y="450000"/>
            <a:ext cx="1791725" cy="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9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11722E8-907F-02C4-10CC-32046890E5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40000" y="6480482"/>
            <a:ext cx="2158999" cy="125730"/>
            <a:chOff x="0" y="0"/>
            <a:chExt cx="3401" cy="199"/>
          </a:xfrm>
        </p:grpSpPr>
        <p:sp>
          <p:nvSpPr>
            <p:cNvPr id="3" name="docshape17">
              <a:extLst>
                <a:ext uri="{FF2B5EF4-FFF2-40B4-BE49-F238E27FC236}">
                  <a16:creationId xmlns:a16="http://schemas.microsoft.com/office/drawing/2014/main" id="{852E0D53-4B4E-9685-0C63-BDCCB4DBF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34" cy="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" name="docshape18">
              <a:extLst>
                <a:ext uri="{FF2B5EF4-FFF2-40B4-BE49-F238E27FC236}">
                  <a16:creationId xmlns:a16="http://schemas.microsoft.com/office/drawing/2014/main" id="{25E723A7-7AFA-D4B4-191F-C657D0E17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0"/>
              <a:ext cx="1134" cy="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5" name="docshape19">
              <a:extLst>
                <a:ext uri="{FF2B5EF4-FFF2-40B4-BE49-F238E27FC236}">
                  <a16:creationId xmlns:a16="http://schemas.microsoft.com/office/drawing/2014/main" id="{880E6366-930E-C31B-1DC5-01343E81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0"/>
              <a:ext cx="1134" cy="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CC834D9-9D37-6DCC-0948-C77251C1E9E9}"/>
              </a:ext>
            </a:extLst>
          </p:cNvPr>
          <p:cNvSpPr txBox="1">
            <a:spLocks/>
          </p:cNvSpPr>
          <p:nvPr userDrawn="1"/>
        </p:nvSpPr>
        <p:spPr>
          <a:xfrm>
            <a:off x="2732649" y="6405988"/>
            <a:ext cx="3058551" cy="2904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Discover</a:t>
            </a:r>
            <a:r>
              <a:rPr lang="en-US" sz="1200" spc="-15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 </a:t>
            </a:r>
            <a:r>
              <a:rPr lang="en-US" sz="120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to</a:t>
            </a:r>
            <a:r>
              <a:rPr lang="en-US" sz="1200" spc="-1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 </a:t>
            </a:r>
            <a:r>
              <a:rPr lang="en-US" sz="1200">
                <a:solidFill>
                  <a:srgbClr val="231F20"/>
                </a:solidFill>
                <a:latin typeface="Myriad Pro Light" panose="020B04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Manage | </a:t>
            </a:r>
            <a:r>
              <a:rPr lang="en-US" sz="1200">
                <a:solidFill>
                  <a:srgbClr val="231F20"/>
                </a:solidFill>
                <a:latin typeface="Myriad Pro Black" panose="020B0803030403020204" pitchFamily="34" charset="0"/>
                <a:ea typeface="Myriad Pro Light" panose="020B0403030403020204" pitchFamily="34" charset="0"/>
                <a:cs typeface="Myriad Pro Light" panose="020B0403030403020204" pitchFamily="34" charset="0"/>
              </a:rPr>
              <a:t>www.raynet-inc.com</a:t>
            </a:r>
            <a:endParaRPr lang="en-US" sz="12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CEB84A-8141-AD94-80D8-C7A1C52AB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6709" y="450000"/>
            <a:ext cx="1791722" cy="620386"/>
          </a:xfrm>
          <a:prstGeom prst="rect">
            <a:avLst/>
          </a:prstGeom>
        </p:spPr>
      </p:pic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A377FB5-41DE-4B63-4D9D-FAD2792E7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81" y="1007852"/>
            <a:ext cx="8647353" cy="35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Myriad Pro Light" panose="020B0403030403020204" pitchFamily="34" charset="0"/>
              </a:defRPr>
            </a:lvl1pPr>
          </a:lstStyle>
          <a:p>
            <a:pPr lvl="0"/>
            <a:r>
              <a:rPr lang="de-DE"/>
              <a:t>Subheadline einzeilig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31287955-37E5-BCA6-FA12-1677A21E6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450000"/>
            <a:ext cx="8647131" cy="54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3600" b="1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yriad Pro Black" panose="020B0803030403020204" pitchFamily="34" charset="0"/>
              </a:defRPr>
            </a:lvl1pPr>
          </a:lstStyle>
          <a:p>
            <a:r>
              <a:rPr lang="de-DE"/>
              <a:t>Headline einzeilig</a:t>
            </a:r>
          </a:p>
        </p:txBody>
      </p:sp>
    </p:spTree>
    <p:extLst>
      <p:ext uri="{BB962C8B-B14F-4D97-AF65-F5344CB8AC3E}">
        <p14:creationId xmlns:p14="http://schemas.microsoft.com/office/powerpoint/2010/main" val="23102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87A121-53B3-EBC3-1794-8580EE6D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FA0AC4-1897-230C-4FB6-EF8915CF9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4E3057-5D66-5656-F866-37A43A756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6471-0D9E-4B3D-9811-46A7C9FFC49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63F578-45F6-B3F1-6C1D-506219AD8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4BD7DF-F7FD-3EF7-A314-57F2C0690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200C-EC7D-4DF0-8C8C-31BB0594D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5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aynet-inc.com/unified-data-management/saas-management/" TargetMode="External"/><Relationship Id="rId13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12" Type="http://schemas.openxmlformats.org/officeDocument/2006/relationships/hyperlink" Target="https://raynet-inc.com/unified-data-management/software-asset-management/" TargetMode="External"/><Relationship Id="rId17" Type="http://schemas.openxmlformats.org/officeDocument/2006/relationships/image" Target="../media/image83.jpeg"/><Relationship Id="rId2" Type="http://schemas.openxmlformats.org/officeDocument/2006/relationships/hyperlink" Target="https://raynet-inc.com/unified-data-management/cmdb-data-enrichment/" TargetMode="External"/><Relationship Id="rId16" Type="http://schemas.openxmlformats.org/officeDocument/2006/relationships/hyperlink" Target="https://raynet-inc.com/unified-data-management/application-rationalizatio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aynet-inc.com/unified-data-management/discovery-inventory/" TargetMode="External"/><Relationship Id="rId11" Type="http://schemas.openxmlformats.org/officeDocument/2006/relationships/image" Target="../media/image80.jpeg"/><Relationship Id="rId5" Type="http://schemas.openxmlformats.org/officeDocument/2006/relationships/image" Target="../media/image77.jpeg"/><Relationship Id="rId15" Type="http://schemas.openxmlformats.org/officeDocument/2006/relationships/image" Target="../media/image82.jpeg"/><Relationship Id="rId10" Type="http://schemas.openxmlformats.org/officeDocument/2006/relationships/hyperlink" Target="https://raynet-inc.com/unified-data-management/vulnerability-monitoring/" TargetMode="External"/><Relationship Id="rId4" Type="http://schemas.openxmlformats.org/officeDocument/2006/relationships/hyperlink" Target="https://raynet-inc.com/unified-data-management/end-of-life-end-of-support/" TargetMode="External"/><Relationship Id="rId9" Type="http://schemas.openxmlformats.org/officeDocument/2006/relationships/image" Target="../media/image79.jpeg"/><Relationship Id="rId14" Type="http://schemas.openxmlformats.org/officeDocument/2006/relationships/hyperlink" Target="https://raynet-inc.com/unified-data-management/data-normaliz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cmdb-data-enrichmen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end-of-life-end-of-suppor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vulnerability-monitor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application-rationaliza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data-normalizatio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discovery-inventor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software-asset-managemen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saas-manageme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hyperlink" Target="https://www.linkedin.com/company/raynet-gmbh" TargetMode="External"/><Relationship Id="rId18" Type="http://schemas.openxmlformats.org/officeDocument/2006/relationships/image" Target="../media/image102.svg"/><Relationship Id="rId3" Type="http://schemas.openxmlformats.org/officeDocument/2006/relationships/image" Target="../media/image93.png"/><Relationship Id="rId21" Type="http://schemas.openxmlformats.org/officeDocument/2006/relationships/image" Target="../media/image105.png"/><Relationship Id="rId7" Type="http://schemas.openxmlformats.org/officeDocument/2006/relationships/hyperlink" Target="https://twitter.com/raytweets" TargetMode="External"/><Relationship Id="rId12" Type="http://schemas.openxmlformats.org/officeDocument/2006/relationships/image" Target="../media/image98.png"/><Relationship Id="rId17" Type="http://schemas.openxmlformats.org/officeDocument/2006/relationships/image" Target="../media/image101.png"/><Relationship Id="rId2" Type="http://schemas.openxmlformats.org/officeDocument/2006/relationships/image" Target="../media/image92.png"/><Relationship Id="rId16" Type="http://schemas.openxmlformats.org/officeDocument/2006/relationships/image" Target="../media/image100.png"/><Relationship Id="rId20" Type="http://schemas.openxmlformats.org/officeDocument/2006/relationships/image" Target="../media/image10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hyperlink" Target="http://instagram.com/raynet_gmbh" TargetMode="External"/><Relationship Id="rId5" Type="http://schemas.openxmlformats.org/officeDocument/2006/relationships/hyperlink" Target="https://www.youtube.com/channel/UCsMZiqvpzxBdlXxj4WHIwHA" TargetMode="External"/><Relationship Id="rId15" Type="http://schemas.openxmlformats.org/officeDocument/2006/relationships/hyperlink" Target="https://www.xing.com/pages/raynetgmbh" TargetMode="External"/><Relationship Id="rId10" Type="http://schemas.openxmlformats.org/officeDocument/2006/relationships/image" Target="../media/image97.png"/><Relationship Id="rId19" Type="http://schemas.openxmlformats.org/officeDocument/2006/relationships/image" Target="../media/image103.png"/><Relationship Id="rId4" Type="http://schemas.openxmlformats.org/officeDocument/2006/relationships/image" Target="../media/image94.png"/><Relationship Id="rId9" Type="http://schemas.openxmlformats.org/officeDocument/2006/relationships/hyperlink" Target="https://www.facebook.com/raynetgmbh" TargetMode="External"/><Relationship Id="rId14" Type="http://schemas.openxmlformats.org/officeDocument/2006/relationships/image" Target="../media/image99.png"/><Relationship Id="rId22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tiff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tiff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tiff"/><Relationship Id="rId29" Type="http://schemas.openxmlformats.org/officeDocument/2006/relationships/image" Target="../media/image43.tiff"/><Relationship Id="rId11" Type="http://schemas.openxmlformats.org/officeDocument/2006/relationships/image" Target="../media/image25.png"/><Relationship Id="rId24" Type="http://schemas.openxmlformats.org/officeDocument/2006/relationships/image" Target="../media/image38.tiff"/><Relationship Id="rId32" Type="http://schemas.openxmlformats.org/officeDocument/2006/relationships/image" Target="../media/image46.tiff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23" Type="http://schemas.openxmlformats.org/officeDocument/2006/relationships/image" Target="../media/image37.tiff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4.png"/><Relationship Id="rId19" Type="http://schemas.openxmlformats.org/officeDocument/2006/relationships/image" Target="../media/image33.tiff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tiff"/><Relationship Id="rId27" Type="http://schemas.openxmlformats.org/officeDocument/2006/relationships/image" Target="../media/image41.jpe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tiff"/><Relationship Id="rId25" Type="http://schemas.openxmlformats.org/officeDocument/2006/relationships/image" Target="../media/image39.tiff"/><Relationship Id="rId33" Type="http://schemas.openxmlformats.org/officeDocument/2006/relationships/image" Target="../media/image47.jpeg"/><Relationship Id="rId38" Type="http://schemas.openxmlformats.org/officeDocument/2006/relationships/image" Target="../media/image52.png"/><Relationship Id="rId46" Type="http://schemas.openxmlformats.org/officeDocument/2006/relationships/image" Target="../media/image60.jpe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72.png"/><Relationship Id="rId5" Type="http://schemas.openxmlformats.org/officeDocument/2006/relationships/image" Target="../media/image4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raynet-inc.com/unified-data-management/dashboard-showcas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ynet-inc.com/unified-data-management/unified-data-platfor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aynet-inc.com/unified-data-management/rayventory/" TargetMode="External"/><Relationship Id="rId2" Type="http://schemas.openxmlformats.org/officeDocument/2006/relationships/hyperlink" Target="https://raynet-inc.com/unified-data-management/rayventory-catalo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088A56-0BD3-4A01-3727-AFD9C332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// Discover to Manage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D4EEE4-CC54-D97B-F4CD-447204DD9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Unified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73456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441128-5EAA-4043-9AA3-F40D9B8D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// Discover to Manage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273D46-A687-4C8A-86C8-31F210772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78983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2D7D3C-C253-36B6-6F21-C0BC1EF4A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Use Cases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951318-D3C6-FEA1-3364-31004394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Raynet Unified Data Platform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832AAA3B-72DA-DCCD-C7D8-A90105BF398D}"/>
              </a:ext>
            </a:extLst>
          </p:cNvPr>
          <p:cNvGrpSpPr/>
          <p:nvPr/>
        </p:nvGrpSpPr>
        <p:grpSpPr>
          <a:xfrm>
            <a:off x="542195" y="1380436"/>
            <a:ext cx="2628000" cy="2333932"/>
            <a:chOff x="542195" y="1380436"/>
            <a:chExt cx="2628000" cy="2333932"/>
          </a:xfrm>
        </p:grpSpPr>
        <p:pic>
          <p:nvPicPr>
            <p:cNvPr id="36" name="Grafik 35">
              <a:hlinkClick r:id="rId2"/>
              <a:extLst>
                <a:ext uri="{FF2B5EF4-FFF2-40B4-BE49-F238E27FC236}">
                  <a16:creationId xmlns:a16="http://schemas.microsoft.com/office/drawing/2014/main" id="{637754FA-4BEC-3FFA-AB61-49C7D6D2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609" y="1380436"/>
              <a:ext cx="2623171" cy="1433112"/>
            </a:xfrm>
            <a:prstGeom prst="rect">
              <a:avLst/>
            </a:prstGeom>
          </p:spPr>
        </p:pic>
        <p:sp>
          <p:nvSpPr>
            <p:cNvPr id="37" name="Rechteck 36">
              <a:hlinkClick r:id="rId2"/>
              <a:extLst>
                <a:ext uri="{FF2B5EF4-FFF2-40B4-BE49-F238E27FC236}">
                  <a16:creationId xmlns:a16="http://schemas.microsoft.com/office/drawing/2014/main" id="{8114E861-1E9C-6E31-9195-41AF29376EEA}"/>
                </a:ext>
              </a:extLst>
            </p:cNvPr>
            <p:cNvSpPr/>
            <p:nvPr/>
          </p:nvSpPr>
          <p:spPr>
            <a:xfrm>
              <a:off x="542195" y="2812229"/>
              <a:ext cx="2628000" cy="902139"/>
            </a:xfrm>
            <a:prstGeom prst="rect">
              <a:avLst/>
            </a:prstGeom>
            <a:solidFill>
              <a:srgbClr val="A4C5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1C32AF4-5CE5-9F8B-A55D-4BA6C1808FD3}"/>
                </a:ext>
              </a:extLst>
            </p:cNvPr>
            <p:cNvSpPr txBox="1"/>
            <p:nvPr/>
          </p:nvSpPr>
          <p:spPr>
            <a:xfrm>
              <a:off x="629380" y="2940133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CMDB Data Enrichment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Enrich your data for strategic IT management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D4176C1-247A-5DA0-B5E5-DED2B28865E5}"/>
              </a:ext>
            </a:extLst>
          </p:cNvPr>
          <p:cNvGrpSpPr/>
          <p:nvPr/>
        </p:nvGrpSpPr>
        <p:grpSpPr>
          <a:xfrm>
            <a:off x="3417683" y="1379117"/>
            <a:ext cx="2628000" cy="2335251"/>
            <a:chOff x="3417683" y="1379117"/>
            <a:chExt cx="2628000" cy="2335251"/>
          </a:xfrm>
        </p:grpSpPr>
        <p:pic>
          <p:nvPicPr>
            <p:cNvPr id="47" name="Grafik 46">
              <a:hlinkClick r:id="rId4"/>
              <a:extLst>
                <a:ext uri="{FF2B5EF4-FFF2-40B4-BE49-F238E27FC236}">
                  <a16:creationId xmlns:a16="http://schemas.microsoft.com/office/drawing/2014/main" id="{F646BFCC-4D41-0D17-7801-D9D68A51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7683" y="1379117"/>
              <a:ext cx="2628000" cy="1435750"/>
            </a:xfrm>
            <a:prstGeom prst="rect">
              <a:avLst/>
            </a:prstGeom>
          </p:spPr>
        </p:pic>
        <p:sp>
          <p:nvSpPr>
            <p:cNvPr id="48" name="Rechteck 47">
              <a:hlinkClick r:id="rId4"/>
              <a:extLst>
                <a:ext uri="{FF2B5EF4-FFF2-40B4-BE49-F238E27FC236}">
                  <a16:creationId xmlns:a16="http://schemas.microsoft.com/office/drawing/2014/main" id="{DAD7186E-7D11-531C-D354-D35E448AB740}"/>
                </a:ext>
              </a:extLst>
            </p:cNvPr>
            <p:cNvSpPr/>
            <p:nvPr/>
          </p:nvSpPr>
          <p:spPr>
            <a:xfrm>
              <a:off x="3417683" y="2812229"/>
              <a:ext cx="2628000" cy="902139"/>
            </a:xfrm>
            <a:prstGeom prst="rect">
              <a:avLst/>
            </a:prstGeom>
            <a:solidFill>
              <a:srgbClr val="8FBAB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394145F7-CFBD-77C5-67D5-ACEBB669EC7F}"/>
                </a:ext>
              </a:extLst>
            </p:cNvPr>
            <p:cNvSpPr txBox="1"/>
            <p:nvPr/>
          </p:nvSpPr>
          <p:spPr>
            <a:xfrm>
              <a:off x="3504868" y="2940133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End-of-Life &amp; End-of-Support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Optimize your software portfolio &amp; proactively protect it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3302A90-6614-7C64-F372-5F76A3B336F2}"/>
              </a:ext>
            </a:extLst>
          </p:cNvPr>
          <p:cNvGrpSpPr/>
          <p:nvPr/>
        </p:nvGrpSpPr>
        <p:grpSpPr>
          <a:xfrm>
            <a:off x="6293171" y="1379117"/>
            <a:ext cx="2628000" cy="2335251"/>
            <a:chOff x="6293171" y="1379117"/>
            <a:chExt cx="2628000" cy="2335251"/>
          </a:xfrm>
        </p:grpSpPr>
        <p:pic>
          <p:nvPicPr>
            <p:cNvPr id="51" name="Grafik 50">
              <a:hlinkClick r:id="rId6"/>
              <a:extLst>
                <a:ext uri="{FF2B5EF4-FFF2-40B4-BE49-F238E27FC236}">
                  <a16:creationId xmlns:a16="http://schemas.microsoft.com/office/drawing/2014/main" id="{0B5B1591-886C-4372-755C-72B99A288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3171" y="1379117"/>
              <a:ext cx="2628000" cy="1435750"/>
            </a:xfrm>
            <a:prstGeom prst="rect">
              <a:avLst/>
            </a:prstGeom>
          </p:spPr>
        </p:pic>
        <p:sp>
          <p:nvSpPr>
            <p:cNvPr id="52" name="Rechteck 51">
              <a:hlinkClick r:id="rId6"/>
              <a:extLst>
                <a:ext uri="{FF2B5EF4-FFF2-40B4-BE49-F238E27FC236}">
                  <a16:creationId xmlns:a16="http://schemas.microsoft.com/office/drawing/2014/main" id="{72031F12-5FBB-4481-7D95-1A0DD7D33E94}"/>
                </a:ext>
              </a:extLst>
            </p:cNvPr>
            <p:cNvSpPr/>
            <p:nvPr/>
          </p:nvSpPr>
          <p:spPr>
            <a:xfrm>
              <a:off x="6293171" y="2812229"/>
              <a:ext cx="2628000" cy="902139"/>
            </a:xfrm>
            <a:prstGeom prst="rect">
              <a:avLst/>
            </a:prstGeom>
            <a:solidFill>
              <a:srgbClr val="79AFA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AFB8A07-7E80-5BA2-3117-C2CDB82CC772}"/>
                </a:ext>
              </a:extLst>
            </p:cNvPr>
            <p:cNvSpPr txBox="1"/>
            <p:nvPr/>
          </p:nvSpPr>
          <p:spPr>
            <a:xfrm>
              <a:off x="6380356" y="2940133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Discovery &amp; Inventory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Keep track of your entire hardware and software landscape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41BC40B-60A6-8A40-B1E6-089ECCA76707}"/>
              </a:ext>
            </a:extLst>
          </p:cNvPr>
          <p:cNvGrpSpPr/>
          <p:nvPr/>
        </p:nvGrpSpPr>
        <p:grpSpPr>
          <a:xfrm>
            <a:off x="9168660" y="1379117"/>
            <a:ext cx="2628000" cy="2335251"/>
            <a:chOff x="9168660" y="1379117"/>
            <a:chExt cx="2628000" cy="2335251"/>
          </a:xfrm>
        </p:grpSpPr>
        <p:pic>
          <p:nvPicPr>
            <p:cNvPr id="55" name="Grafik 54">
              <a:hlinkClick r:id="rId8"/>
              <a:extLst>
                <a:ext uri="{FF2B5EF4-FFF2-40B4-BE49-F238E27FC236}">
                  <a16:creationId xmlns:a16="http://schemas.microsoft.com/office/drawing/2014/main" id="{63440661-8C37-3683-E3BB-B8C34041F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8660" y="1379117"/>
              <a:ext cx="2628000" cy="1435750"/>
            </a:xfrm>
            <a:prstGeom prst="rect">
              <a:avLst/>
            </a:prstGeom>
          </p:spPr>
        </p:pic>
        <p:sp>
          <p:nvSpPr>
            <p:cNvPr id="56" name="Rechteck 55">
              <a:hlinkClick r:id="rId8"/>
              <a:extLst>
                <a:ext uri="{FF2B5EF4-FFF2-40B4-BE49-F238E27FC236}">
                  <a16:creationId xmlns:a16="http://schemas.microsoft.com/office/drawing/2014/main" id="{B8A0C3F1-24DB-27F6-0B0A-D54641320621}"/>
                </a:ext>
              </a:extLst>
            </p:cNvPr>
            <p:cNvSpPr/>
            <p:nvPr/>
          </p:nvSpPr>
          <p:spPr>
            <a:xfrm>
              <a:off x="9168660" y="2812229"/>
              <a:ext cx="2628000" cy="902139"/>
            </a:xfrm>
            <a:prstGeom prst="rect">
              <a:avLst/>
            </a:prstGeom>
            <a:solidFill>
              <a:srgbClr val="5FA5A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A3FCFB33-D621-CF6B-5545-E23DF102346A}"/>
                </a:ext>
              </a:extLst>
            </p:cNvPr>
            <p:cNvSpPr txBox="1"/>
            <p:nvPr/>
          </p:nvSpPr>
          <p:spPr>
            <a:xfrm>
              <a:off x="9255845" y="2940133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SaaS Management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Eliminate unnecessary software costs and be in control of your licenses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2CB5259-143A-6C55-0725-CA71A53A4B6B}"/>
              </a:ext>
            </a:extLst>
          </p:cNvPr>
          <p:cNvGrpSpPr/>
          <p:nvPr/>
        </p:nvGrpSpPr>
        <p:grpSpPr>
          <a:xfrm>
            <a:off x="542195" y="3839634"/>
            <a:ext cx="2628000" cy="2335251"/>
            <a:chOff x="542195" y="3839634"/>
            <a:chExt cx="2628000" cy="2335251"/>
          </a:xfrm>
        </p:grpSpPr>
        <p:pic>
          <p:nvPicPr>
            <p:cNvPr id="59" name="Grafik 58">
              <a:hlinkClick r:id="rId10"/>
              <a:extLst>
                <a:ext uri="{FF2B5EF4-FFF2-40B4-BE49-F238E27FC236}">
                  <a16:creationId xmlns:a16="http://schemas.microsoft.com/office/drawing/2014/main" id="{0C37F5C3-289F-A44A-C51D-B3FED022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195" y="3839634"/>
              <a:ext cx="2628000" cy="1435750"/>
            </a:xfrm>
            <a:prstGeom prst="rect">
              <a:avLst/>
            </a:prstGeom>
          </p:spPr>
        </p:pic>
        <p:sp>
          <p:nvSpPr>
            <p:cNvPr id="60" name="Rechteck 59">
              <a:hlinkClick r:id="rId10"/>
              <a:extLst>
                <a:ext uri="{FF2B5EF4-FFF2-40B4-BE49-F238E27FC236}">
                  <a16:creationId xmlns:a16="http://schemas.microsoft.com/office/drawing/2014/main" id="{4ED99752-6376-D64C-ABB5-903AD1011445}"/>
                </a:ext>
              </a:extLst>
            </p:cNvPr>
            <p:cNvSpPr/>
            <p:nvPr/>
          </p:nvSpPr>
          <p:spPr>
            <a:xfrm>
              <a:off x="542195" y="5272746"/>
              <a:ext cx="2628000" cy="902139"/>
            </a:xfrm>
            <a:prstGeom prst="rect">
              <a:avLst/>
            </a:prstGeom>
            <a:solidFill>
              <a:srgbClr val="A4C5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50CE8E92-8C6A-9DE0-0549-7B4BC8AE06A6}"/>
                </a:ext>
              </a:extLst>
            </p:cNvPr>
            <p:cNvSpPr txBox="1"/>
            <p:nvPr/>
          </p:nvSpPr>
          <p:spPr>
            <a:xfrm>
              <a:off x="629380" y="5400650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Vulnerability Monitoring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Improve your IT security proactively and sustainably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22A725EA-D67F-7E64-7E43-DEF6414B2D57}"/>
              </a:ext>
            </a:extLst>
          </p:cNvPr>
          <p:cNvGrpSpPr/>
          <p:nvPr/>
        </p:nvGrpSpPr>
        <p:grpSpPr>
          <a:xfrm>
            <a:off x="3417683" y="3839634"/>
            <a:ext cx="2628000" cy="2335251"/>
            <a:chOff x="3417683" y="3839634"/>
            <a:chExt cx="2628000" cy="2335251"/>
          </a:xfrm>
        </p:grpSpPr>
        <p:pic>
          <p:nvPicPr>
            <p:cNvPr id="63" name="Grafik 62">
              <a:hlinkClick r:id="rId12"/>
              <a:extLst>
                <a:ext uri="{FF2B5EF4-FFF2-40B4-BE49-F238E27FC236}">
                  <a16:creationId xmlns:a16="http://schemas.microsoft.com/office/drawing/2014/main" id="{F1D0E278-6022-A664-6340-2B6A1883B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7683" y="3839634"/>
              <a:ext cx="2628000" cy="1435750"/>
            </a:xfrm>
            <a:prstGeom prst="rect">
              <a:avLst/>
            </a:prstGeom>
          </p:spPr>
        </p:pic>
        <p:sp>
          <p:nvSpPr>
            <p:cNvPr id="64" name="Rechteck 63">
              <a:hlinkClick r:id="rId12"/>
              <a:extLst>
                <a:ext uri="{FF2B5EF4-FFF2-40B4-BE49-F238E27FC236}">
                  <a16:creationId xmlns:a16="http://schemas.microsoft.com/office/drawing/2014/main" id="{4D830086-0923-3233-AE47-B9BD7F6E6C80}"/>
                </a:ext>
              </a:extLst>
            </p:cNvPr>
            <p:cNvSpPr/>
            <p:nvPr/>
          </p:nvSpPr>
          <p:spPr>
            <a:xfrm>
              <a:off x="3417683" y="5272746"/>
              <a:ext cx="2628000" cy="902139"/>
            </a:xfrm>
            <a:prstGeom prst="rect">
              <a:avLst/>
            </a:prstGeom>
            <a:solidFill>
              <a:srgbClr val="8FBAB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34B91ACA-2C5C-EBF2-C601-23BE6B1425CD}"/>
                </a:ext>
              </a:extLst>
            </p:cNvPr>
            <p:cNvSpPr txBox="1"/>
            <p:nvPr/>
          </p:nvSpPr>
          <p:spPr>
            <a:xfrm>
              <a:off x="3504868" y="5400650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Software Asset Management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Reduce software costs and audit risks in your IT environment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1B5C299-4863-4AEA-2F5F-E3FBD9809B96}"/>
              </a:ext>
            </a:extLst>
          </p:cNvPr>
          <p:cNvGrpSpPr/>
          <p:nvPr/>
        </p:nvGrpSpPr>
        <p:grpSpPr>
          <a:xfrm>
            <a:off x="6293171" y="3839634"/>
            <a:ext cx="2628000" cy="2335251"/>
            <a:chOff x="6293171" y="3839634"/>
            <a:chExt cx="2628000" cy="2335251"/>
          </a:xfrm>
        </p:grpSpPr>
        <p:pic>
          <p:nvPicPr>
            <p:cNvPr id="67" name="Grafik 66">
              <a:hlinkClick r:id="rId14"/>
              <a:extLst>
                <a:ext uri="{FF2B5EF4-FFF2-40B4-BE49-F238E27FC236}">
                  <a16:creationId xmlns:a16="http://schemas.microsoft.com/office/drawing/2014/main" id="{9B502E26-AA90-6206-F238-60676234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3171" y="3839634"/>
              <a:ext cx="2628000" cy="1435750"/>
            </a:xfrm>
            <a:prstGeom prst="rect">
              <a:avLst/>
            </a:prstGeom>
          </p:spPr>
        </p:pic>
        <p:sp>
          <p:nvSpPr>
            <p:cNvPr id="68" name="Rechteck 67">
              <a:hlinkClick r:id="rId14"/>
              <a:extLst>
                <a:ext uri="{FF2B5EF4-FFF2-40B4-BE49-F238E27FC236}">
                  <a16:creationId xmlns:a16="http://schemas.microsoft.com/office/drawing/2014/main" id="{8D0E6A7D-88DE-E4E1-B232-F405ED044280}"/>
                </a:ext>
              </a:extLst>
            </p:cNvPr>
            <p:cNvSpPr/>
            <p:nvPr/>
          </p:nvSpPr>
          <p:spPr>
            <a:xfrm>
              <a:off x="6293171" y="5272746"/>
              <a:ext cx="2628000" cy="902139"/>
            </a:xfrm>
            <a:prstGeom prst="rect">
              <a:avLst/>
            </a:prstGeom>
            <a:solidFill>
              <a:srgbClr val="79AFA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2D915E55-49D6-EE0D-6062-63C7C727B07F}"/>
                </a:ext>
              </a:extLst>
            </p:cNvPr>
            <p:cNvSpPr txBox="1"/>
            <p:nvPr/>
          </p:nvSpPr>
          <p:spPr>
            <a:xfrm>
              <a:off x="6380356" y="5400650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Data </a:t>
              </a:r>
              <a:r>
                <a:rPr lang="de-DE" sz="1200" err="1">
                  <a:latin typeface="Myriad Pro Black" panose="020B0803030403020204" pitchFamily="34" charset="0"/>
                </a:rPr>
                <a:t>Normalization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Gain new business insights by normalizing your data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ED326B6-555E-71F1-FCCF-C280A6DA8A64}"/>
              </a:ext>
            </a:extLst>
          </p:cNvPr>
          <p:cNvGrpSpPr/>
          <p:nvPr/>
        </p:nvGrpSpPr>
        <p:grpSpPr>
          <a:xfrm>
            <a:off x="9168660" y="3839634"/>
            <a:ext cx="2628000" cy="2335251"/>
            <a:chOff x="9168660" y="3839634"/>
            <a:chExt cx="2628000" cy="2335251"/>
          </a:xfrm>
        </p:grpSpPr>
        <p:pic>
          <p:nvPicPr>
            <p:cNvPr id="71" name="Grafik 70">
              <a:hlinkClick r:id="rId16"/>
              <a:extLst>
                <a:ext uri="{FF2B5EF4-FFF2-40B4-BE49-F238E27FC236}">
                  <a16:creationId xmlns:a16="http://schemas.microsoft.com/office/drawing/2014/main" id="{F9E0DC2B-6623-EDF6-1EF7-B1B1D204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8660" y="3839634"/>
              <a:ext cx="2628000" cy="1435750"/>
            </a:xfrm>
            <a:prstGeom prst="rect">
              <a:avLst/>
            </a:prstGeom>
          </p:spPr>
        </p:pic>
        <p:sp>
          <p:nvSpPr>
            <p:cNvPr id="72" name="Rechteck 71">
              <a:hlinkClick r:id="rId16"/>
              <a:extLst>
                <a:ext uri="{FF2B5EF4-FFF2-40B4-BE49-F238E27FC236}">
                  <a16:creationId xmlns:a16="http://schemas.microsoft.com/office/drawing/2014/main" id="{382D5379-680E-FD9C-7D6A-74D901A820F8}"/>
                </a:ext>
              </a:extLst>
            </p:cNvPr>
            <p:cNvSpPr/>
            <p:nvPr/>
          </p:nvSpPr>
          <p:spPr>
            <a:xfrm>
              <a:off x="9168660" y="5272746"/>
              <a:ext cx="2628000" cy="902139"/>
            </a:xfrm>
            <a:prstGeom prst="rect">
              <a:avLst/>
            </a:prstGeom>
            <a:solidFill>
              <a:srgbClr val="5FA5A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marR="0" lvl="0" indent="0" algn="r" defTabSz="854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BA704A5D-2977-3667-C6CE-BBB3B5DCDD76}"/>
                </a:ext>
              </a:extLst>
            </p:cNvPr>
            <p:cNvSpPr txBox="1"/>
            <p:nvPr/>
          </p:nvSpPr>
          <p:spPr>
            <a:xfrm>
              <a:off x="9255845" y="5400650"/>
              <a:ext cx="24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latin typeface="Myriad Pro Black" panose="020B0803030403020204" pitchFamily="34" charset="0"/>
                </a:rPr>
                <a:t>// Application </a:t>
              </a:r>
              <a:r>
                <a:rPr lang="de-DE" sz="1200" err="1">
                  <a:latin typeface="Myriad Pro Black" panose="020B0803030403020204" pitchFamily="34" charset="0"/>
                </a:rPr>
                <a:t>Rationalization</a:t>
              </a:r>
              <a:br>
                <a:rPr lang="de-DE" sz="1200">
                  <a:latin typeface="Myriad Pro Black" panose="020B0803030403020204" pitchFamily="34" charset="0"/>
                </a:rPr>
              </a:br>
              <a:r>
                <a:rPr lang="en-US" sz="1200">
                  <a:latin typeface="Myriad Pro Light" panose="020B0403030403020204" pitchFamily="34" charset="0"/>
                </a:rPr>
                <a:t>Reduce your software spread while maintaining business functionality</a:t>
              </a:r>
              <a:endParaRPr lang="de-DE" sz="1200">
                <a:latin typeface="Myriad Pro Light" panose="020B04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47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hlinkClick r:id="rId2"/>
            <a:extLst>
              <a:ext uri="{FF2B5EF4-FFF2-40B4-BE49-F238E27FC236}">
                <a16:creationId xmlns:a16="http://schemas.microsoft.com/office/drawing/2014/main" id="{26E3B667-EA72-D0D7-B18D-826DAEC24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7"/>
            <a:ext cx="8845028" cy="499793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7978C3E-599A-18AB-62C5-0F23924D46A1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1416E85-4C52-BD32-F423-610E98806A1B}"/>
              </a:ext>
            </a:extLst>
          </p:cNvPr>
          <p:cNvSpPr txBox="1"/>
          <p:nvPr/>
        </p:nvSpPr>
        <p:spPr>
          <a:xfrm>
            <a:off x="9789833" y="1716417"/>
            <a:ext cx="226925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>
                <a:latin typeface="Myriad Pro Black" panose="020B0803030403020204" pitchFamily="34" charset="0"/>
              </a:rPr>
              <a:t>Enrich your data for strategic IT management:</a:t>
            </a:r>
          </a:p>
          <a:p>
            <a:pPr algn="l"/>
            <a:endParaRPr lang="de-DE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>
                <a:latin typeface="Myriad Pro Light" panose="020B0403030403020204" pitchFamily="34" charset="0"/>
              </a:rPr>
              <a:t>More than 71% of organizations report that data issues are impacting the effectiveness of their CMDB. As a result, 40% of enterprise initiatives fail due to poor data due to poor data quality or incomplete CMDB.</a:t>
            </a:r>
          </a:p>
          <a:p>
            <a:pPr algn="l"/>
            <a:endParaRPr lang="en-US" sz="1400">
              <a:latin typeface="Myriad Pro Light" panose="020B0403030403020204" pitchFamily="34" charset="0"/>
            </a:endParaRPr>
          </a:p>
          <a:p>
            <a:pPr algn="l"/>
            <a:endParaRPr lang="en-US" sz="1400" b="0" i="0" u="none" strike="noStrike" baseline="0">
              <a:latin typeface="Myriad Pro Light" panose="020B0403030403020204" pitchFamily="34" charset="0"/>
            </a:endParaRPr>
          </a:p>
          <a:p>
            <a:pPr algn="l"/>
            <a:endParaRPr lang="en-US" sz="1400" b="0" i="0" u="none" strike="noStrike" baseline="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 Black" panose="020B0803030403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ECFFFD0-EB81-36FD-FE8B-E5FAE107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9442985" cy="540600"/>
          </a:xfrm>
        </p:spPr>
        <p:txBody>
          <a:bodyPr>
            <a:normAutofit/>
          </a:bodyPr>
          <a:lstStyle/>
          <a:p>
            <a:r>
              <a:rPr lang="de-DE"/>
              <a:t>CMDB Data Enrichment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77866E0-8FCE-840C-482B-E66FAD732699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1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hlinkClick r:id="rId2"/>
            <a:extLst>
              <a:ext uri="{FF2B5EF4-FFF2-40B4-BE49-F238E27FC236}">
                <a16:creationId xmlns:a16="http://schemas.microsoft.com/office/drawing/2014/main" id="{D29DA9D9-72EF-8A0B-C9B4-7F2AE5C85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"/>
          <a:stretch/>
        </p:blipFill>
        <p:spPr>
          <a:xfrm>
            <a:off x="540001" y="1158217"/>
            <a:ext cx="8820816" cy="4997933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7F063929-5610-393F-F8E1-9C85654A746F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956D7CF-DDA5-4582-239F-2CBF5298BE19}"/>
              </a:ext>
            </a:extLst>
          </p:cNvPr>
          <p:cNvSpPr txBox="1"/>
          <p:nvPr/>
        </p:nvSpPr>
        <p:spPr>
          <a:xfrm>
            <a:off x="9789833" y="1716417"/>
            <a:ext cx="226925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Myriad Pro Black" panose="020B0803030403020204" pitchFamily="34" charset="0"/>
              </a:rPr>
              <a:t>Optimize your software portfolio &amp; proactively protect it:</a:t>
            </a:r>
          </a:p>
          <a:p>
            <a:pPr algn="l"/>
            <a:endParaRPr lang="de-DE" dirty="0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 dirty="0">
                <a:latin typeface="Myriad Pro Light" panose="020B0403030403020204" pitchFamily="34" charset="0"/>
              </a:rPr>
              <a:t>Gaps in End-of-Life (EoL) and End-of-Support (EoS) data can leave your infrastructure vulnerable to attacks. Protect your IT with fully automated End-of-Life &amp; End-of-Support Monitoring.</a:t>
            </a:r>
            <a:endParaRPr lang="de-DE" sz="1400" b="0" i="0" u="none" strike="noStrike" baseline="0" dirty="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lang="de-DE" sz="1400" dirty="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67440E94-B736-0677-285B-7A5528B6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9442985" cy="540600"/>
          </a:xfrm>
        </p:spPr>
        <p:txBody>
          <a:bodyPr>
            <a:normAutofit/>
          </a:bodyPr>
          <a:lstStyle/>
          <a:p>
            <a:r>
              <a:rPr lang="de-DE" dirty="0"/>
              <a:t>End-of-Life &amp; End-of-Support Monitoring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513970E-73F4-F78C-8CF9-59C9BC47F47A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 dirty="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8262F570-E65A-E68A-2E3F-69AA9924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1158219"/>
            <a:ext cx="8825671" cy="50041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7DC25D57-C3D4-1798-EE67-00A0C2CC2B4F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B6C6D9-A72D-0991-7039-EBFEAC1D6941}"/>
              </a:ext>
            </a:extLst>
          </p:cNvPr>
          <p:cNvSpPr txBox="1"/>
          <p:nvPr/>
        </p:nvSpPr>
        <p:spPr>
          <a:xfrm>
            <a:off x="9789833" y="1716417"/>
            <a:ext cx="226925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Myriad Pro Black" panose="020B0803030403020204" pitchFamily="34" charset="0"/>
              </a:rPr>
              <a:t>Improve your IT security proactively and sustainably:</a:t>
            </a:r>
          </a:p>
          <a:p>
            <a:pPr algn="l"/>
            <a:endParaRPr lang="de-DE" dirty="0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 dirty="0">
                <a:latin typeface="Myriad Pro Light" panose="020B0403030403020204" pitchFamily="34" charset="0"/>
              </a:rPr>
              <a:t>Protect your IT landscape from cyberattacks and prioritize measures to improve your IT security. Identify vulnerable software and be plan for the unplanned.</a:t>
            </a:r>
            <a:endParaRPr lang="de-DE" sz="1400" b="0" i="0" u="none" strike="noStrike" baseline="0" dirty="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lang="de-DE" sz="1400" dirty="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A83054D-9399-DBAD-A9A0-DB9ACE75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8647131" cy="540600"/>
          </a:xfrm>
        </p:spPr>
        <p:txBody>
          <a:bodyPr/>
          <a:lstStyle/>
          <a:p>
            <a:r>
              <a:rPr lang="de-DE"/>
              <a:t>Vulnerability Monitoring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B06A86-A294-AB51-0C78-6BB0E552A715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6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43A5F2DC-EACE-AA0C-177A-C5488A0BD39E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B992-9368-44FF-867F-300EF31B3EDE}"/>
              </a:ext>
            </a:extLst>
          </p:cNvPr>
          <p:cNvSpPr txBox="1"/>
          <p:nvPr/>
        </p:nvSpPr>
        <p:spPr>
          <a:xfrm>
            <a:off x="9789833" y="1716417"/>
            <a:ext cx="231418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Myriad Pro Black" panose="020B0803030403020204" pitchFamily="34" charset="0"/>
              </a:rPr>
              <a:t>Reduce your software spread</a:t>
            </a:r>
            <a:r>
              <a:rPr lang="en-US" sz="1400" dirty="0">
                <a:latin typeface="Myriad Pro Black" panose="020B0803030403020204" pitchFamily="34" charset="0"/>
              </a:rPr>
              <a:t> </a:t>
            </a:r>
            <a:r>
              <a:rPr lang="en-US" sz="1400" b="0" i="0" u="none" strike="noStrike" baseline="0" dirty="0">
                <a:latin typeface="Myriad Pro Black" panose="020B0803030403020204" pitchFamily="34" charset="0"/>
              </a:rPr>
              <a:t>while maintaining business functionality</a:t>
            </a:r>
            <a:r>
              <a:rPr lang="de-DE" sz="1400" b="0" i="0" u="none" strike="noStrike" baseline="0" dirty="0">
                <a:latin typeface="Myriad Pro Black" panose="020B0803030403020204" pitchFamily="34" charset="0"/>
              </a:rPr>
              <a:t>:</a:t>
            </a:r>
          </a:p>
          <a:p>
            <a:pPr algn="l"/>
            <a:endParaRPr lang="de-DE" dirty="0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 dirty="0">
                <a:latin typeface="Myriad Pro Light" panose="020B0403030403020204" pitchFamily="34" charset="0"/>
              </a:rPr>
              <a:t>Companies pay too much in license fees and operating costs for their software. Identify unnecessary costs and optimize your portfolio based on data-driven recommendations.</a:t>
            </a: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lang="de-DE" sz="1400" dirty="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 dirty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5A50E37-85E2-7CB3-EC9A-0DDB44E9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9442985" cy="540600"/>
          </a:xfrm>
        </p:spPr>
        <p:txBody>
          <a:bodyPr>
            <a:normAutofit/>
          </a:bodyPr>
          <a:lstStyle/>
          <a:p>
            <a:r>
              <a:rPr lang="de-DE"/>
              <a:t>Application </a:t>
            </a:r>
            <a:r>
              <a:rPr lang="de-DE" err="1"/>
              <a:t>Rationalization</a:t>
            </a:r>
            <a:endParaRPr lang="de-DE"/>
          </a:p>
        </p:txBody>
      </p:sp>
      <p:pic>
        <p:nvPicPr>
          <p:cNvPr id="16" name="Grafik 15">
            <a:hlinkClick r:id="rId2"/>
            <a:extLst>
              <a:ext uri="{FF2B5EF4-FFF2-40B4-BE49-F238E27FC236}">
                <a16:creationId xmlns:a16="http://schemas.microsoft.com/office/drawing/2014/main" id="{CB511A8C-28A4-2E7C-17CD-74235FB33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6"/>
            <a:ext cx="8825674" cy="499556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3C944B2-AC6A-19CA-F0E1-9F620A313E1F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 dirty="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7E60E9DA-2CF4-A38E-FA3B-89F0D07DD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7"/>
            <a:ext cx="8821491" cy="49979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5955AD1-44D7-3D86-792D-8BAB2CDAF28F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110C7BB-7B16-18CC-8977-5D740622EBD5}"/>
              </a:ext>
            </a:extLst>
          </p:cNvPr>
          <p:cNvSpPr txBox="1"/>
          <p:nvPr/>
        </p:nvSpPr>
        <p:spPr>
          <a:xfrm>
            <a:off x="9789833" y="1716417"/>
            <a:ext cx="226925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>
                <a:latin typeface="Myriad Pro Black" panose="020B0803030403020204" pitchFamily="34" charset="0"/>
              </a:rPr>
              <a:t>Gain new business insights by normalizing your data:</a:t>
            </a:r>
          </a:p>
          <a:p>
            <a:pPr algn="l"/>
            <a:endParaRPr lang="de-DE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>
                <a:latin typeface="Myriad Pro Light" panose="020B0403030403020204" pitchFamily="34" charset="0"/>
              </a:rPr>
              <a:t>Constant technological change requires constant action to gather &amp; store relevant IT data. Normalize and enrich your data automatically to give it more value.</a:t>
            </a: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lang="de-DE" sz="140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2A48001-AF72-69A4-92EE-C6CD8C27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9442985" cy="540600"/>
          </a:xfrm>
        </p:spPr>
        <p:txBody>
          <a:bodyPr>
            <a:normAutofit/>
          </a:bodyPr>
          <a:lstStyle/>
          <a:p>
            <a:r>
              <a:rPr lang="de-DE"/>
              <a:t>Data </a:t>
            </a:r>
            <a:r>
              <a:rPr lang="de-DE" err="1"/>
              <a:t>Normalization</a:t>
            </a:r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D2E2302-621D-D6E1-1D02-1F3DA04FFFBF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9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F5EE76DA-DBDB-21BA-E98C-090AF411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7"/>
            <a:ext cx="8825675" cy="49979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4D8ACCB-09EB-1B79-8933-E59FE07CB658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A5220A-DC22-875B-81C5-C6A7540F918D}"/>
              </a:ext>
            </a:extLst>
          </p:cNvPr>
          <p:cNvSpPr txBox="1"/>
          <p:nvPr/>
        </p:nvSpPr>
        <p:spPr>
          <a:xfrm>
            <a:off x="9789833" y="1716417"/>
            <a:ext cx="231418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>
                <a:latin typeface="Myriad Pro Black" panose="020B0803030403020204" pitchFamily="34" charset="0"/>
              </a:rPr>
              <a:t>Keep track of your entire hardware and software landscape:</a:t>
            </a:r>
          </a:p>
          <a:p>
            <a:pPr algn="l"/>
            <a:endParaRPr lang="de-DE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>
                <a:latin typeface="Myriad Pro Light" panose="020B0403030403020204" pitchFamily="34" charset="0"/>
              </a:rPr>
              <a:t>Get a complete overview and holistic transparency of your centralized or decentralized hardware and software. Lay the foundation, for example, to be prepared for audits and much more.</a:t>
            </a: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lang="de-DE" sz="1400"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6391CDF-740A-782D-4513-076E96C3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9442985" cy="540600"/>
          </a:xfrm>
        </p:spPr>
        <p:txBody>
          <a:bodyPr>
            <a:normAutofit/>
          </a:bodyPr>
          <a:lstStyle/>
          <a:p>
            <a:r>
              <a:rPr lang="de-DE"/>
              <a:t>Discovery &amp; Inventory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4D30020-7755-C530-29AE-A4F101637270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B364EDC-414D-61EA-4F60-09B02A9D1E50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815EFA-9675-2BD1-BAA7-EE89B80F2FFC}"/>
              </a:ext>
            </a:extLst>
          </p:cNvPr>
          <p:cNvSpPr txBox="1"/>
          <p:nvPr/>
        </p:nvSpPr>
        <p:spPr>
          <a:xfrm>
            <a:off x="9789833" y="1716417"/>
            <a:ext cx="22592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>
                <a:latin typeface="Myriad Pro Black" panose="020B0803030403020204" pitchFamily="34" charset="0"/>
              </a:rPr>
              <a:t>Reduce software costs and audit risks in your IT environment:</a:t>
            </a:r>
          </a:p>
          <a:p>
            <a:pPr algn="l"/>
            <a:endParaRPr lang="de-DE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>
                <a:latin typeface="Myriad Pro Light" panose="020B0403030403020204" pitchFamily="34" charset="0"/>
              </a:rPr>
              <a:t>See your license status and plan sustainably for the future of your portfolio. Optimize not only your software costs but improve your business results through strategic software asset management.</a:t>
            </a: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2718F23-7209-C566-037C-9875586B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9442985" cy="540600"/>
          </a:xfrm>
        </p:spPr>
        <p:txBody>
          <a:bodyPr>
            <a:normAutofit/>
          </a:bodyPr>
          <a:lstStyle/>
          <a:p>
            <a:r>
              <a:rPr lang="de-DE"/>
              <a:t>Software Asset Management</a:t>
            </a:r>
          </a:p>
        </p:txBody>
      </p:sp>
      <p:pic>
        <p:nvPicPr>
          <p:cNvPr id="16" name="Grafik 15">
            <a:hlinkClick r:id="rId2"/>
            <a:extLst>
              <a:ext uri="{FF2B5EF4-FFF2-40B4-BE49-F238E27FC236}">
                <a16:creationId xmlns:a16="http://schemas.microsoft.com/office/drawing/2014/main" id="{1B803342-C53C-DD77-4820-5A8BF2FC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8"/>
            <a:ext cx="8825672" cy="4997933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BFD4BB7-5150-FA94-527B-827D9E1479D8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4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DA220F1-2C09-D133-ADF4-BB2A46DF1342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B27CA9-FEDB-46B8-F04A-711422E1371E}"/>
              </a:ext>
            </a:extLst>
          </p:cNvPr>
          <p:cNvSpPr txBox="1"/>
          <p:nvPr/>
        </p:nvSpPr>
        <p:spPr>
          <a:xfrm>
            <a:off x="9789833" y="1716417"/>
            <a:ext cx="226925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>
                <a:latin typeface="Myriad Pro Black" panose="020B0803030403020204" pitchFamily="34" charset="0"/>
              </a:rPr>
              <a:t>Eliminate unnecessary software costs &amp; control your licenses:</a:t>
            </a:r>
          </a:p>
          <a:p>
            <a:pPr algn="l"/>
            <a:endParaRPr lang="de-DE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>
                <a:latin typeface="Myriad Pro Light" panose="020B0403030403020204" pitchFamily="34" charset="0"/>
              </a:rPr>
              <a:t>Procuring SaaS applications is easy, flexible and increases productivity, but it can also increase your costs. Get a complete overview of your SaaS licenses to get more out of your investment. </a:t>
            </a:r>
          </a:p>
          <a:p>
            <a:pPr algn="l"/>
            <a:endParaRPr kumimoji="0" lang="en-US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lang="en-US" sz="1400">
              <a:latin typeface="Myriad Pro Light" panose="020B0403030403020204" pitchFamily="34" charset="0"/>
            </a:endParaRPr>
          </a:p>
          <a:p>
            <a:pPr algn="l"/>
            <a:endParaRPr kumimoji="0" lang="en-US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  <a:p>
            <a:pPr algn="l"/>
            <a:endParaRPr kumimoji="0" lang="de-DE" sz="1400" kern="1200" cap="none" spc="0" normalizeH="0" noProof="0">
              <a:ln>
                <a:noFill/>
              </a:ln>
              <a:effectLst/>
              <a:uLnTx/>
              <a:uFillTx/>
              <a:latin typeface="Myriad Pro Light" panose="020B0403030403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B2FEDCD-EE8A-2A01-0D38-FA4F545E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8647131" cy="540600"/>
          </a:xfrm>
        </p:spPr>
        <p:txBody>
          <a:bodyPr/>
          <a:lstStyle/>
          <a:p>
            <a:r>
              <a:rPr lang="de-DE"/>
              <a:t>SaaS Management</a:t>
            </a:r>
          </a:p>
        </p:txBody>
      </p:sp>
      <p:pic>
        <p:nvPicPr>
          <p:cNvPr id="21" name="Grafik 20">
            <a:hlinkClick r:id="rId2"/>
            <a:extLst>
              <a:ext uri="{FF2B5EF4-FFF2-40B4-BE49-F238E27FC236}">
                <a16:creationId xmlns:a16="http://schemas.microsoft.com/office/drawing/2014/main" id="{3F9A75CD-DB9D-B030-F6DE-057B39C7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8"/>
            <a:ext cx="8835337" cy="499793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C3190066-BF91-D566-ACBA-44529753FBFB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5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74897" y="2920692"/>
            <a:ext cx="10577103" cy="4378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Myriad Pro Light" panose="020B0403030403020204" pitchFamily="34" charset="0"/>
              </a:rPr>
              <a:t>Use cases</a:t>
            </a:r>
          </a:p>
        </p:txBody>
      </p:sp>
      <p:sp>
        <p:nvSpPr>
          <p:cNvPr id="6" name="Rechteck 5"/>
          <p:cNvSpPr/>
          <p:nvPr/>
        </p:nvSpPr>
        <p:spPr>
          <a:xfrm>
            <a:off x="540000" y="2920692"/>
            <a:ext cx="439200" cy="437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yriad Pro Black" panose="020B0803030403020204" pitchFamily="34" charset="0"/>
                <a:ea typeface="+mj-ea"/>
                <a:cs typeface="+mj-cs"/>
              </a:rPr>
              <a:t>3</a:t>
            </a:r>
          </a:p>
        </p:txBody>
      </p:sp>
      <p:sp>
        <p:nvSpPr>
          <p:cNvPr id="9" name="Rechteck 8"/>
          <p:cNvSpPr/>
          <p:nvPr/>
        </p:nvSpPr>
        <p:spPr>
          <a:xfrm>
            <a:off x="1074897" y="1800000"/>
            <a:ext cx="10577103" cy="4378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Myriad Pro Light" panose="020B0403030403020204" pitchFamily="34" charset="0"/>
              </a:rPr>
              <a:t>Company overview</a:t>
            </a:r>
          </a:p>
        </p:txBody>
      </p:sp>
      <p:sp>
        <p:nvSpPr>
          <p:cNvPr id="10" name="Rechteck 9"/>
          <p:cNvSpPr/>
          <p:nvPr/>
        </p:nvSpPr>
        <p:spPr>
          <a:xfrm>
            <a:off x="540000" y="1800000"/>
            <a:ext cx="439200" cy="437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1600" b="1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yriad Pro Black" panose="020B0803030403020204" pitchFamily="34" charset="0"/>
                <a:ea typeface="+mj-ea"/>
                <a:cs typeface="+mj-cs"/>
              </a:rPr>
              <a:t>1</a:t>
            </a:r>
            <a:endParaRPr lang="de-DE" sz="3600" b="1"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0" scaled="1"/>
              </a:gradFill>
              <a:latin typeface="Myriad Pro Black" panose="020B0803030403020204" pitchFamily="34" charset="0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74897" y="2360346"/>
            <a:ext cx="10577103" cy="4378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chemeClr val="tx1"/>
                </a:solidFill>
                <a:latin typeface="Myriad Pro Light" panose="020B0403030403020204" pitchFamily="34" charset="0"/>
              </a:rPr>
              <a:t>Raynet Unified Data Platform</a:t>
            </a:r>
          </a:p>
        </p:txBody>
      </p:sp>
      <p:sp>
        <p:nvSpPr>
          <p:cNvPr id="12" name="Rechteck 11"/>
          <p:cNvSpPr/>
          <p:nvPr/>
        </p:nvSpPr>
        <p:spPr>
          <a:xfrm>
            <a:off x="540000" y="2360346"/>
            <a:ext cx="439200" cy="437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yriad Pro Black" panose="020B0803030403020204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BB3D74D-6ACF-455B-8867-CF4EAE3EF0DE}"/>
              </a:ext>
            </a:extLst>
          </p:cNvPr>
          <p:cNvSpPr/>
          <p:nvPr/>
        </p:nvSpPr>
        <p:spPr>
          <a:xfrm>
            <a:off x="1074897" y="3481038"/>
            <a:ext cx="10577103" cy="4378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Myriad Pro Light" panose="020B0403030403020204" pitchFamily="34" charset="0"/>
              </a:rPr>
              <a:t>Your contact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79A3E8B-BC61-478C-A2A7-80F8944C7102}"/>
              </a:ext>
            </a:extLst>
          </p:cNvPr>
          <p:cNvSpPr/>
          <p:nvPr/>
        </p:nvSpPr>
        <p:spPr>
          <a:xfrm>
            <a:off x="540000" y="3481038"/>
            <a:ext cx="439200" cy="437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yriad Pro Black" panose="020B0803030403020204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8290A13-E661-1D5A-A1F2-4BDBA288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4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A9A19D-71CA-48D1-B081-26681581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// Discover to Manage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8ADCB4-3B17-4C6D-A8E9-E5B952A14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Your contact</a:t>
            </a:r>
          </a:p>
        </p:txBody>
      </p:sp>
    </p:spTree>
    <p:extLst>
      <p:ext uri="{BB962C8B-B14F-4D97-AF65-F5344CB8AC3E}">
        <p14:creationId xmlns:p14="http://schemas.microsoft.com/office/powerpoint/2010/main" val="236652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BB7FD1-5EBF-45F5-A76B-909123B1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contact</a:t>
            </a:r>
          </a:p>
        </p:txBody>
      </p:sp>
      <p:pic>
        <p:nvPicPr>
          <p:cNvPr id="4" name="Grafik 20">
            <a:extLst>
              <a:ext uri="{FF2B5EF4-FFF2-40B4-BE49-F238E27FC236}">
                <a16:creationId xmlns:a16="http://schemas.microsoft.com/office/drawing/2014/main" id="{03552367-C87E-4186-8D5C-F7CA10F9A0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98" y="5076072"/>
            <a:ext cx="262671" cy="262671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DABDBD64-B365-447A-9BCB-93C151A1A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04" y="5637850"/>
            <a:ext cx="263257" cy="263257"/>
          </a:xfrm>
          <a:prstGeom prst="rect">
            <a:avLst/>
          </a:prstGeom>
        </p:spPr>
      </p:pic>
      <p:pic>
        <p:nvPicPr>
          <p:cNvPr id="294" name="Grafik 293" hidden="1">
            <a:extLst>
              <a:ext uri="{FF2B5EF4-FFF2-40B4-BE49-F238E27FC236}">
                <a16:creationId xmlns:a16="http://schemas.microsoft.com/office/drawing/2014/main" id="{5D3EEB5E-ADDF-84F5-7F5F-F99F64728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527" y="2057421"/>
            <a:ext cx="2271839" cy="1364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1" name="Textfeld 280">
            <a:extLst>
              <a:ext uri="{FF2B5EF4-FFF2-40B4-BE49-F238E27FC236}">
                <a16:creationId xmlns:a16="http://schemas.microsoft.com/office/drawing/2014/main" id="{C28F0E68-F736-4794-A5AC-93D285BE318D}"/>
              </a:ext>
            </a:extLst>
          </p:cNvPr>
          <p:cNvSpPr txBox="1"/>
          <p:nvPr/>
        </p:nvSpPr>
        <p:spPr>
          <a:xfrm>
            <a:off x="541779" y="4958974"/>
            <a:ext cx="25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latin typeface="Myriad Pro Black" panose="020B0803030403020204" pitchFamily="34" charset="0"/>
              </a:rPr>
              <a:t>Stay connected</a:t>
            </a:r>
            <a:endParaRPr lang="en-GB">
              <a:latin typeface="Myriad Pro Black" panose="020B0803030403020204" pitchFamily="34" charset="0"/>
            </a:endParaRPr>
          </a:p>
        </p:txBody>
      </p: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2DF4BE6-2DB3-4442-8FA1-D93845743169}"/>
              </a:ext>
            </a:extLst>
          </p:cNvPr>
          <p:cNvGrpSpPr/>
          <p:nvPr/>
        </p:nvGrpSpPr>
        <p:grpSpPr>
          <a:xfrm>
            <a:off x="623133" y="5447014"/>
            <a:ext cx="2868374" cy="360000"/>
            <a:chOff x="646903" y="5455841"/>
            <a:chExt cx="2868374" cy="360000"/>
          </a:xfrm>
        </p:grpSpPr>
        <p:pic>
          <p:nvPicPr>
            <p:cNvPr id="283" name="Grafik 282">
              <a:hlinkClick r:id="rId5"/>
              <a:extLst>
                <a:ext uri="{FF2B5EF4-FFF2-40B4-BE49-F238E27FC236}">
                  <a16:creationId xmlns:a16="http://schemas.microsoft.com/office/drawing/2014/main" id="{881766DA-0C4D-4038-A772-EC3F613AA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5277" y="5455841"/>
              <a:ext cx="360000" cy="360000"/>
            </a:xfrm>
            <a:prstGeom prst="rect">
              <a:avLst/>
            </a:prstGeom>
          </p:spPr>
        </p:pic>
        <p:pic>
          <p:nvPicPr>
            <p:cNvPr id="284" name="Grafik 283" descr="Ein Bild, das Text, Axt, ClipArt, Zahnrad enthält.&#10;&#10;Automatisch generierte Beschreibung">
              <a:hlinkClick r:id="rId7"/>
              <a:extLst>
                <a:ext uri="{FF2B5EF4-FFF2-40B4-BE49-F238E27FC236}">
                  <a16:creationId xmlns:a16="http://schemas.microsoft.com/office/drawing/2014/main" id="{3D21F9F9-F464-4AE5-9980-14304C5A2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1928" y="5455841"/>
              <a:ext cx="360000" cy="360000"/>
            </a:xfrm>
            <a:prstGeom prst="rect">
              <a:avLst/>
            </a:prstGeom>
          </p:spPr>
        </p:pic>
        <p:pic>
          <p:nvPicPr>
            <p:cNvPr id="285" name="Grafik 284" descr="Ein Bild, das Text, ClipArt enthält.&#10;&#10;Automatisch generierte Beschreibung">
              <a:hlinkClick r:id="rId9"/>
              <a:extLst>
                <a:ext uri="{FF2B5EF4-FFF2-40B4-BE49-F238E27FC236}">
                  <a16:creationId xmlns:a16="http://schemas.microsoft.com/office/drawing/2014/main" id="{125031D6-C73C-41CF-B6C6-02FC84E3E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03" y="5455841"/>
              <a:ext cx="360000" cy="360000"/>
            </a:xfrm>
            <a:prstGeom prst="rect">
              <a:avLst/>
            </a:prstGeom>
          </p:spPr>
        </p:pic>
        <p:pic>
          <p:nvPicPr>
            <p:cNvPr id="286" name="Grafik 285">
              <a:hlinkClick r:id="rId11"/>
              <a:extLst>
                <a:ext uri="{FF2B5EF4-FFF2-40B4-BE49-F238E27FC236}">
                  <a16:creationId xmlns:a16="http://schemas.microsoft.com/office/drawing/2014/main" id="{D55BB733-5A68-47DF-8695-610DFA7D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578" y="5455841"/>
              <a:ext cx="360000" cy="360000"/>
            </a:xfrm>
            <a:prstGeom prst="rect">
              <a:avLst/>
            </a:prstGeom>
          </p:spPr>
        </p:pic>
        <p:pic>
          <p:nvPicPr>
            <p:cNvPr id="287" name="Grafik 286">
              <a:hlinkClick r:id="rId13"/>
              <a:extLst>
                <a:ext uri="{FF2B5EF4-FFF2-40B4-BE49-F238E27FC236}">
                  <a16:creationId xmlns:a16="http://schemas.microsoft.com/office/drawing/2014/main" id="{10D81445-F420-45AE-93FA-BDB76FCA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0253" y="5455841"/>
              <a:ext cx="360000" cy="360000"/>
            </a:xfrm>
            <a:prstGeom prst="rect">
              <a:avLst/>
            </a:prstGeom>
          </p:spPr>
        </p:pic>
        <p:pic>
          <p:nvPicPr>
            <p:cNvPr id="288" name="Grafik 287">
              <a:hlinkClick r:id="rId15"/>
              <a:extLst>
                <a:ext uri="{FF2B5EF4-FFF2-40B4-BE49-F238E27FC236}">
                  <a16:creationId xmlns:a16="http://schemas.microsoft.com/office/drawing/2014/main" id="{55284FB7-FEC3-499B-8C9E-466AA382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3603" y="5455841"/>
              <a:ext cx="360000" cy="360000"/>
            </a:xfrm>
            <a:prstGeom prst="rect">
              <a:avLst/>
            </a:prstGeom>
          </p:spPr>
        </p:pic>
      </p:grpSp>
      <p:grpSp>
        <p:nvGrpSpPr>
          <p:cNvPr id="838" name="Gruppieren 837">
            <a:extLst>
              <a:ext uri="{FF2B5EF4-FFF2-40B4-BE49-F238E27FC236}">
                <a16:creationId xmlns:a16="http://schemas.microsoft.com/office/drawing/2014/main" id="{B0FBBFF1-0C7B-4EEB-0CC2-11DC40428B42}"/>
              </a:ext>
            </a:extLst>
          </p:cNvPr>
          <p:cNvGrpSpPr/>
          <p:nvPr/>
        </p:nvGrpSpPr>
        <p:grpSpPr>
          <a:xfrm>
            <a:off x="3359240" y="953779"/>
            <a:ext cx="8649948" cy="5523619"/>
            <a:chOff x="3359240" y="953779"/>
            <a:chExt cx="8649948" cy="5523619"/>
          </a:xfrm>
        </p:grpSpPr>
        <p:grpSp>
          <p:nvGrpSpPr>
            <p:cNvPr id="839" name="Gruppieren 838">
              <a:extLst>
                <a:ext uri="{FF2B5EF4-FFF2-40B4-BE49-F238E27FC236}">
                  <a16:creationId xmlns:a16="http://schemas.microsoft.com/office/drawing/2014/main" id="{94DBF6F1-46C7-5196-C41E-A20D55547290}"/>
                </a:ext>
              </a:extLst>
            </p:cNvPr>
            <p:cNvGrpSpPr/>
            <p:nvPr/>
          </p:nvGrpSpPr>
          <p:grpSpPr>
            <a:xfrm>
              <a:off x="3359240" y="953779"/>
              <a:ext cx="8649948" cy="5523619"/>
              <a:chOff x="3294588" y="953779"/>
              <a:chExt cx="8649948" cy="5523619"/>
            </a:xfrm>
          </p:grpSpPr>
          <p:grpSp>
            <p:nvGrpSpPr>
              <p:cNvPr id="841" name="Gruppieren 840">
                <a:extLst>
                  <a:ext uri="{FF2B5EF4-FFF2-40B4-BE49-F238E27FC236}">
                    <a16:creationId xmlns:a16="http://schemas.microsoft.com/office/drawing/2014/main" id="{46B6A15C-7B7D-941A-ABBC-22AB874C10E3}"/>
                  </a:ext>
                </a:extLst>
              </p:cNvPr>
              <p:cNvGrpSpPr/>
              <p:nvPr/>
            </p:nvGrpSpPr>
            <p:grpSpPr>
              <a:xfrm>
                <a:off x="3294588" y="953779"/>
                <a:ext cx="8649948" cy="5392470"/>
                <a:chOff x="3294588" y="953779"/>
                <a:chExt cx="8649948" cy="539247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56" name="Freeform 275">
                  <a:extLst>
                    <a:ext uri="{FF2B5EF4-FFF2-40B4-BE49-F238E27FC236}">
                      <a16:creationId xmlns:a16="http://schemas.microsoft.com/office/drawing/2014/main" id="{F1CEA2F3-2A5C-8ADA-7FC4-4758E8EF8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577693">
                  <a:off x="7650070" y="3390752"/>
                  <a:ext cx="47176" cy="61706"/>
                </a:xfrm>
                <a:custGeom>
                  <a:avLst/>
                  <a:gdLst>
                    <a:gd name="T0" fmla="*/ 15 w 27"/>
                    <a:gd name="T1" fmla="*/ 83 h 83"/>
                    <a:gd name="T2" fmla="*/ 27 w 27"/>
                    <a:gd name="T3" fmla="*/ 72 h 83"/>
                    <a:gd name="T4" fmla="*/ 20 w 27"/>
                    <a:gd name="T5" fmla="*/ 48 h 83"/>
                    <a:gd name="T6" fmla="*/ 20 w 27"/>
                    <a:gd name="T7" fmla="*/ 26 h 83"/>
                    <a:gd name="T8" fmla="*/ 18 w 27"/>
                    <a:gd name="T9" fmla="*/ 11 h 83"/>
                    <a:gd name="T10" fmla="*/ 12 w 27"/>
                    <a:gd name="T11" fmla="*/ 2 h 83"/>
                    <a:gd name="T12" fmla="*/ 2 w 27"/>
                    <a:gd name="T13" fmla="*/ 0 h 83"/>
                    <a:gd name="T14" fmla="*/ 0 w 27"/>
                    <a:gd name="T15" fmla="*/ 14 h 83"/>
                    <a:gd name="T16" fmla="*/ 6 w 27"/>
                    <a:gd name="T17" fmla="*/ 24 h 83"/>
                    <a:gd name="T18" fmla="*/ 9 w 27"/>
                    <a:gd name="T19" fmla="*/ 48 h 83"/>
                    <a:gd name="T20" fmla="*/ 15 w 27"/>
                    <a:gd name="T21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83">
                      <a:moveTo>
                        <a:pt x="15" y="83"/>
                      </a:moveTo>
                      <a:lnTo>
                        <a:pt x="27" y="72"/>
                      </a:lnTo>
                      <a:lnTo>
                        <a:pt x="20" y="48"/>
                      </a:lnTo>
                      <a:lnTo>
                        <a:pt x="20" y="26"/>
                      </a:lnTo>
                      <a:lnTo>
                        <a:pt x="18" y="11"/>
                      </a:lnTo>
                      <a:lnTo>
                        <a:pt x="12" y="2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6" y="24"/>
                      </a:lnTo>
                      <a:lnTo>
                        <a:pt x="9" y="48"/>
                      </a:lnTo>
                      <a:lnTo>
                        <a:pt x="15" y="8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0918F"/>
                    </a:gs>
                    <a:gs pos="50000">
                      <a:srgbClr val="0092D4"/>
                    </a:gs>
                    <a:gs pos="100000">
                      <a:srgbClr val="005092"/>
                    </a:gs>
                  </a:gsLst>
                  <a:lin ang="0" scaled="1"/>
                </a:gradFill>
                <a:ln w="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857" name="Gruppieren 856">
                  <a:extLst>
                    <a:ext uri="{FF2B5EF4-FFF2-40B4-BE49-F238E27FC236}">
                      <a16:creationId xmlns:a16="http://schemas.microsoft.com/office/drawing/2014/main" id="{AF0400FB-3A33-9655-8C26-F80C59931195}"/>
                    </a:ext>
                  </a:extLst>
                </p:cNvPr>
                <p:cNvGrpSpPr/>
                <p:nvPr/>
              </p:nvGrpSpPr>
              <p:grpSpPr>
                <a:xfrm>
                  <a:off x="3294588" y="953779"/>
                  <a:ext cx="8649948" cy="5392470"/>
                  <a:chOff x="4955148" y="953780"/>
                  <a:chExt cx="6986888" cy="4355701"/>
                </a:xfrm>
                <a:grpFill/>
              </p:grpSpPr>
              <p:grpSp>
                <p:nvGrpSpPr>
                  <p:cNvPr id="858" name="Group 69">
                    <a:extLst>
                      <a:ext uri="{FF2B5EF4-FFF2-40B4-BE49-F238E27FC236}">
                        <a16:creationId xmlns:a16="http://schemas.microsoft.com/office/drawing/2014/main" id="{5CA9C5F8-E9E2-5524-343E-B4C451F2FFCC}"/>
                      </a:ext>
                    </a:extLst>
                  </p:cNvPr>
                  <p:cNvGrpSpPr/>
                  <p:nvPr/>
                </p:nvGrpSpPr>
                <p:grpSpPr>
                  <a:xfrm>
                    <a:off x="4955148" y="1612685"/>
                    <a:ext cx="6441718" cy="3696796"/>
                    <a:chOff x="219075" y="1796457"/>
                    <a:chExt cx="7228841" cy="4148529"/>
                  </a:xfrm>
                  <a:grpFill/>
                </p:grpSpPr>
                <p:sp>
                  <p:nvSpPr>
                    <p:cNvPr id="873" name="Freeform 43">
                      <a:extLst>
                        <a:ext uri="{FF2B5EF4-FFF2-40B4-BE49-F238E27FC236}">
                          <a16:creationId xmlns:a16="http://schemas.microsoft.com/office/drawing/2014/main" id="{1D5E3F12-5DD3-A190-40EA-3C71381282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21119" y="5885761"/>
                      <a:ext cx="61961" cy="59225"/>
                    </a:xfrm>
                    <a:custGeom>
                      <a:avLst/>
                      <a:gdLst>
                        <a:gd name="T0" fmla="*/ 0 w 41"/>
                        <a:gd name="T1" fmla="*/ 30 h 38"/>
                        <a:gd name="T2" fmla="*/ 10 w 41"/>
                        <a:gd name="T3" fmla="*/ 0 h 38"/>
                        <a:gd name="T4" fmla="*/ 13 w 41"/>
                        <a:gd name="T5" fmla="*/ 0 h 38"/>
                        <a:gd name="T6" fmla="*/ 22 w 41"/>
                        <a:gd name="T7" fmla="*/ 12 h 38"/>
                        <a:gd name="T8" fmla="*/ 40 w 41"/>
                        <a:gd name="T9" fmla="*/ 25 h 38"/>
                        <a:gd name="T10" fmla="*/ 19 w 41"/>
                        <a:gd name="T11" fmla="*/ 25 h 38"/>
                        <a:gd name="T12" fmla="*/ 15 w 41"/>
                        <a:gd name="T13" fmla="*/ 37 h 38"/>
                        <a:gd name="T14" fmla="*/ 0 w 41"/>
                        <a:gd name="T15" fmla="*/ 30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1" h="38">
                          <a:moveTo>
                            <a:pt x="0" y="30"/>
                          </a:moveTo>
                          <a:lnTo>
                            <a:pt x="10" y="0"/>
                          </a:lnTo>
                          <a:lnTo>
                            <a:pt x="13" y="0"/>
                          </a:lnTo>
                          <a:lnTo>
                            <a:pt x="22" y="12"/>
                          </a:lnTo>
                          <a:lnTo>
                            <a:pt x="40" y="25"/>
                          </a:lnTo>
                          <a:lnTo>
                            <a:pt x="19" y="25"/>
                          </a:lnTo>
                          <a:lnTo>
                            <a:pt x="15" y="37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4" name="Freeform 44">
                      <a:extLst>
                        <a:ext uri="{FF2B5EF4-FFF2-40B4-BE49-F238E27FC236}">
                          <a16:creationId xmlns:a16="http://schemas.microsoft.com/office/drawing/2014/main" id="{D1FB22BE-8178-CAA7-403B-B06A6D24D6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86697" y="5877496"/>
                      <a:ext cx="55077" cy="57848"/>
                    </a:xfrm>
                    <a:custGeom>
                      <a:avLst/>
                      <a:gdLst>
                        <a:gd name="T0" fmla="*/ 31 w 35"/>
                        <a:gd name="T1" fmla="*/ 5 h 38"/>
                        <a:gd name="T2" fmla="*/ 21 w 35"/>
                        <a:gd name="T3" fmla="*/ 37 h 38"/>
                        <a:gd name="T4" fmla="*/ 0 w 35"/>
                        <a:gd name="T5" fmla="*/ 25 h 38"/>
                        <a:gd name="T6" fmla="*/ 5 w 35"/>
                        <a:gd name="T7" fmla="*/ 7 h 38"/>
                        <a:gd name="T8" fmla="*/ 14 w 35"/>
                        <a:gd name="T9" fmla="*/ 0 h 38"/>
                        <a:gd name="T10" fmla="*/ 34 w 35"/>
                        <a:gd name="T11" fmla="*/ 5 h 38"/>
                        <a:gd name="T12" fmla="*/ 31 w 35"/>
                        <a:gd name="T13" fmla="*/ 5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5" h="38">
                          <a:moveTo>
                            <a:pt x="31" y="5"/>
                          </a:moveTo>
                          <a:lnTo>
                            <a:pt x="21" y="37"/>
                          </a:lnTo>
                          <a:lnTo>
                            <a:pt x="0" y="25"/>
                          </a:lnTo>
                          <a:lnTo>
                            <a:pt x="5" y="7"/>
                          </a:lnTo>
                          <a:lnTo>
                            <a:pt x="14" y="0"/>
                          </a:lnTo>
                          <a:lnTo>
                            <a:pt x="34" y="5"/>
                          </a:lnTo>
                          <a:lnTo>
                            <a:pt x="31" y="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5" name="Freeform 45">
                      <a:extLst>
                        <a:ext uri="{FF2B5EF4-FFF2-40B4-BE49-F238E27FC236}">
                          <a16:creationId xmlns:a16="http://schemas.microsoft.com/office/drawing/2014/main" id="{772433A4-7B5C-0543-622D-5363FC1E9E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33858" y="4873420"/>
                      <a:ext cx="159723" cy="1041264"/>
                    </a:xfrm>
                    <a:custGeom>
                      <a:avLst/>
                      <a:gdLst>
                        <a:gd name="T0" fmla="*/ 56 w 103"/>
                        <a:gd name="T1" fmla="*/ 625 h 674"/>
                        <a:gd name="T2" fmla="*/ 40 w 103"/>
                        <a:gd name="T3" fmla="*/ 597 h 674"/>
                        <a:gd name="T4" fmla="*/ 46 w 103"/>
                        <a:gd name="T5" fmla="*/ 551 h 674"/>
                        <a:gd name="T6" fmla="*/ 49 w 103"/>
                        <a:gd name="T7" fmla="*/ 478 h 674"/>
                        <a:gd name="T8" fmla="*/ 43 w 103"/>
                        <a:gd name="T9" fmla="*/ 438 h 674"/>
                        <a:gd name="T10" fmla="*/ 33 w 103"/>
                        <a:gd name="T11" fmla="*/ 397 h 674"/>
                        <a:gd name="T12" fmla="*/ 44 w 103"/>
                        <a:gd name="T13" fmla="*/ 372 h 674"/>
                        <a:gd name="T14" fmla="*/ 41 w 103"/>
                        <a:gd name="T15" fmla="*/ 326 h 674"/>
                        <a:gd name="T16" fmla="*/ 41 w 103"/>
                        <a:gd name="T17" fmla="*/ 309 h 674"/>
                        <a:gd name="T18" fmla="*/ 49 w 103"/>
                        <a:gd name="T19" fmla="*/ 284 h 674"/>
                        <a:gd name="T20" fmla="*/ 41 w 103"/>
                        <a:gd name="T21" fmla="*/ 265 h 674"/>
                        <a:gd name="T22" fmla="*/ 47 w 103"/>
                        <a:gd name="T23" fmla="*/ 235 h 674"/>
                        <a:gd name="T24" fmla="*/ 42 w 103"/>
                        <a:gd name="T25" fmla="*/ 198 h 674"/>
                        <a:gd name="T26" fmla="*/ 49 w 103"/>
                        <a:gd name="T27" fmla="*/ 175 h 674"/>
                        <a:gd name="T28" fmla="*/ 63 w 103"/>
                        <a:gd name="T29" fmla="*/ 155 h 674"/>
                        <a:gd name="T30" fmla="*/ 64 w 103"/>
                        <a:gd name="T31" fmla="*/ 134 h 674"/>
                        <a:gd name="T32" fmla="*/ 73 w 103"/>
                        <a:gd name="T33" fmla="*/ 112 h 674"/>
                        <a:gd name="T34" fmla="*/ 64 w 103"/>
                        <a:gd name="T35" fmla="*/ 87 h 674"/>
                        <a:gd name="T36" fmla="*/ 54 w 103"/>
                        <a:gd name="T37" fmla="*/ 36 h 674"/>
                        <a:gd name="T38" fmla="*/ 38 w 103"/>
                        <a:gd name="T39" fmla="*/ 8 h 674"/>
                        <a:gd name="T40" fmla="*/ 21 w 103"/>
                        <a:gd name="T41" fmla="*/ 10 h 674"/>
                        <a:gd name="T42" fmla="*/ 28 w 103"/>
                        <a:gd name="T43" fmla="*/ 39 h 674"/>
                        <a:gd name="T44" fmla="*/ 23 w 103"/>
                        <a:gd name="T45" fmla="*/ 104 h 674"/>
                        <a:gd name="T46" fmla="*/ 28 w 103"/>
                        <a:gd name="T47" fmla="*/ 112 h 674"/>
                        <a:gd name="T48" fmla="*/ 24 w 103"/>
                        <a:gd name="T49" fmla="*/ 147 h 674"/>
                        <a:gd name="T50" fmla="*/ 13 w 103"/>
                        <a:gd name="T51" fmla="*/ 187 h 674"/>
                        <a:gd name="T52" fmla="*/ 14 w 103"/>
                        <a:gd name="T53" fmla="*/ 216 h 674"/>
                        <a:gd name="T54" fmla="*/ 15 w 103"/>
                        <a:gd name="T55" fmla="*/ 268 h 674"/>
                        <a:gd name="T56" fmla="*/ 4 w 103"/>
                        <a:gd name="T57" fmla="*/ 340 h 674"/>
                        <a:gd name="T58" fmla="*/ 11 w 103"/>
                        <a:gd name="T59" fmla="*/ 437 h 674"/>
                        <a:gd name="T60" fmla="*/ 15 w 103"/>
                        <a:gd name="T61" fmla="*/ 451 h 674"/>
                        <a:gd name="T62" fmla="*/ 20 w 103"/>
                        <a:gd name="T63" fmla="*/ 499 h 674"/>
                        <a:gd name="T64" fmla="*/ 13 w 103"/>
                        <a:gd name="T65" fmla="*/ 535 h 674"/>
                        <a:gd name="T66" fmla="*/ 13 w 103"/>
                        <a:gd name="T67" fmla="*/ 566 h 674"/>
                        <a:gd name="T68" fmla="*/ 28 w 103"/>
                        <a:gd name="T69" fmla="*/ 605 h 674"/>
                        <a:gd name="T70" fmla="*/ 40 w 103"/>
                        <a:gd name="T71" fmla="*/ 625 h 674"/>
                        <a:gd name="T72" fmla="*/ 54 w 103"/>
                        <a:gd name="T73" fmla="*/ 637 h 674"/>
                        <a:gd name="T74" fmla="*/ 72 w 103"/>
                        <a:gd name="T75" fmla="*/ 654 h 674"/>
                        <a:gd name="T76" fmla="*/ 87 w 103"/>
                        <a:gd name="T77" fmla="*/ 673 h 674"/>
                        <a:gd name="T78" fmla="*/ 102 w 103"/>
                        <a:gd name="T79" fmla="*/ 650 h 6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03" h="674">
                          <a:moveTo>
                            <a:pt x="99" y="623"/>
                          </a:moveTo>
                          <a:lnTo>
                            <a:pt x="56" y="625"/>
                          </a:lnTo>
                          <a:lnTo>
                            <a:pt x="53" y="604"/>
                          </a:lnTo>
                          <a:lnTo>
                            <a:pt x="40" y="597"/>
                          </a:lnTo>
                          <a:lnTo>
                            <a:pt x="38" y="552"/>
                          </a:lnTo>
                          <a:lnTo>
                            <a:pt x="46" y="551"/>
                          </a:lnTo>
                          <a:lnTo>
                            <a:pt x="48" y="538"/>
                          </a:lnTo>
                          <a:lnTo>
                            <a:pt x="49" y="478"/>
                          </a:lnTo>
                          <a:lnTo>
                            <a:pt x="43" y="462"/>
                          </a:lnTo>
                          <a:lnTo>
                            <a:pt x="43" y="438"/>
                          </a:lnTo>
                          <a:lnTo>
                            <a:pt x="38" y="411"/>
                          </a:lnTo>
                          <a:lnTo>
                            <a:pt x="33" y="397"/>
                          </a:lnTo>
                          <a:lnTo>
                            <a:pt x="33" y="385"/>
                          </a:lnTo>
                          <a:lnTo>
                            <a:pt x="44" y="372"/>
                          </a:lnTo>
                          <a:lnTo>
                            <a:pt x="31" y="343"/>
                          </a:lnTo>
                          <a:lnTo>
                            <a:pt x="41" y="326"/>
                          </a:lnTo>
                          <a:lnTo>
                            <a:pt x="48" y="317"/>
                          </a:lnTo>
                          <a:lnTo>
                            <a:pt x="41" y="309"/>
                          </a:lnTo>
                          <a:lnTo>
                            <a:pt x="41" y="287"/>
                          </a:lnTo>
                          <a:lnTo>
                            <a:pt x="49" y="284"/>
                          </a:lnTo>
                          <a:lnTo>
                            <a:pt x="48" y="267"/>
                          </a:lnTo>
                          <a:lnTo>
                            <a:pt x="41" y="265"/>
                          </a:lnTo>
                          <a:lnTo>
                            <a:pt x="40" y="240"/>
                          </a:lnTo>
                          <a:lnTo>
                            <a:pt x="47" y="235"/>
                          </a:lnTo>
                          <a:lnTo>
                            <a:pt x="45" y="222"/>
                          </a:lnTo>
                          <a:lnTo>
                            <a:pt x="42" y="198"/>
                          </a:lnTo>
                          <a:lnTo>
                            <a:pt x="48" y="189"/>
                          </a:lnTo>
                          <a:lnTo>
                            <a:pt x="49" y="175"/>
                          </a:lnTo>
                          <a:lnTo>
                            <a:pt x="59" y="168"/>
                          </a:lnTo>
                          <a:lnTo>
                            <a:pt x="63" y="155"/>
                          </a:lnTo>
                          <a:lnTo>
                            <a:pt x="55" y="144"/>
                          </a:lnTo>
                          <a:lnTo>
                            <a:pt x="64" y="134"/>
                          </a:lnTo>
                          <a:lnTo>
                            <a:pt x="64" y="115"/>
                          </a:lnTo>
                          <a:lnTo>
                            <a:pt x="73" y="112"/>
                          </a:lnTo>
                          <a:lnTo>
                            <a:pt x="74" y="93"/>
                          </a:lnTo>
                          <a:lnTo>
                            <a:pt x="64" y="87"/>
                          </a:lnTo>
                          <a:lnTo>
                            <a:pt x="54" y="67"/>
                          </a:lnTo>
                          <a:lnTo>
                            <a:pt x="54" y="36"/>
                          </a:lnTo>
                          <a:lnTo>
                            <a:pt x="40" y="23"/>
                          </a:lnTo>
                          <a:lnTo>
                            <a:pt x="38" y="8"/>
                          </a:lnTo>
                          <a:lnTo>
                            <a:pt x="31" y="0"/>
                          </a:lnTo>
                          <a:lnTo>
                            <a:pt x="21" y="10"/>
                          </a:lnTo>
                          <a:lnTo>
                            <a:pt x="24" y="31"/>
                          </a:lnTo>
                          <a:lnTo>
                            <a:pt x="28" y="39"/>
                          </a:lnTo>
                          <a:lnTo>
                            <a:pt x="29" y="97"/>
                          </a:lnTo>
                          <a:lnTo>
                            <a:pt x="23" y="104"/>
                          </a:lnTo>
                          <a:lnTo>
                            <a:pt x="23" y="112"/>
                          </a:lnTo>
                          <a:lnTo>
                            <a:pt x="28" y="112"/>
                          </a:lnTo>
                          <a:lnTo>
                            <a:pt x="28" y="147"/>
                          </a:lnTo>
                          <a:lnTo>
                            <a:pt x="24" y="147"/>
                          </a:lnTo>
                          <a:lnTo>
                            <a:pt x="23" y="187"/>
                          </a:lnTo>
                          <a:lnTo>
                            <a:pt x="13" y="187"/>
                          </a:lnTo>
                          <a:lnTo>
                            <a:pt x="18" y="196"/>
                          </a:lnTo>
                          <a:lnTo>
                            <a:pt x="14" y="216"/>
                          </a:lnTo>
                          <a:lnTo>
                            <a:pt x="11" y="266"/>
                          </a:lnTo>
                          <a:lnTo>
                            <a:pt x="15" y="268"/>
                          </a:lnTo>
                          <a:lnTo>
                            <a:pt x="9" y="330"/>
                          </a:lnTo>
                          <a:lnTo>
                            <a:pt x="4" y="340"/>
                          </a:lnTo>
                          <a:lnTo>
                            <a:pt x="0" y="346"/>
                          </a:lnTo>
                          <a:lnTo>
                            <a:pt x="11" y="437"/>
                          </a:lnTo>
                          <a:lnTo>
                            <a:pt x="5" y="451"/>
                          </a:lnTo>
                          <a:lnTo>
                            <a:pt x="15" y="451"/>
                          </a:lnTo>
                          <a:lnTo>
                            <a:pt x="18" y="454"/>
                          </a:lnTo>
                          <a:lnTo>
                            <a:pt x="20" y="499"/>
                          </a:lnTo>
                          <a:lnTo>
                            <a:pt x="14" y="512"/>
                          </a:lnTo>
                          <a:lnTo>
                            <a:pt x="13" y="535"/>
                          </a:lnTo>
                          <a:lnTo>
                            <a:pt x="23" y="540"/>
                          </a:lnTo>
                          <a:lnTo>
                            <a:pt x="13" y="566"/>
                          </a:lnTo>
                          <a:lnTo>
                            <a:pt x="20" y="592"/>
                          </a:lnTo>
                          <a:lnTo>
                            <a:pt x="28" y="605"/>
                          </a:lnTo>
                          <a:lnTo>
                            <a:pt x="38" y="610"/>
                          </a:lnTo>
                          <a:lnTo>
                            <a:pt x="40" y="625"/>
                          </a:lnTo>
                          <a:lnTo>
                            <a:pt x="44" y="632"/>
                          </a:lnTo>
                          <a:lnTo>
                            <a:pt x="54" y="637"/>
                          </a:lnTo>
                          <a:lnTo>
                            <a:pt x="59" y="647"/>
                          </a:lnTo>
                          <a:lnTo>
                            <a:pt x="72" y="654"/>
                          </a:lnTo>
                          <a:lnTo>
                            <a:pt x="80" y="662"/>
                          </a:lnTo>
                          <a:lnTo>
                            <a:pt x="87" y="673"/>
                          </a:lnTo>
                          <a:lnTo>
                            <a:pt x="91" y="656"/>
                          </a:lnTo>
                          <a:lnTo>
                            <a:pt x="102" y="650"/>
                          </a:lnTo>
                          <a:lnTo>
                            <a:pt x="99" y="62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6" name="Freeform 46">
                      <a:extLst>
                        <a:ext uri="{FF2B5EF4-FFF2-40B4-BE49-F238E27FC236}">
                          <a16:creationId xmlns:a16="http://schemas.microsoft.com/office/drawing/2014/main" id="{45FE0FE9-228C-073C-77E8-68385AFF55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82913" y="3906533"/>
                      <a:ext cx="66092" cy="61980"/>
                    </a:xfrm>
                    <a:custGeom>
                      <a:avLst/>
                      <a:gdLst>
                        <a:gd name="T0" fmla="*/ 32 w 43"/>
                        <a:gd name="T1" fmla="*/ 1 h 41"/>
                        <a:gd name="T2" fmla="*/ 26 w 43"/>
                        <a:gd name="T3" fmla="*/ 14 h 41"/>
                        <a:gd name="T4" fmla="*/ 32 w 43"/>
                        <a:gd name="T5" fmla="*/ 21 h 41"/>
                        <a:gd name="T6" fmla="*/ 23 w 43"/>
                        <a:gd name="T7" fmla="*/ 26 h 41"/>
                        <a:gd name="T8" fmla="*/ 0 w 43"/>
                        <a:gd name="T9" fmla="*/ 26 h 41"/>
                        <a:gd name="T10" fmla="*/ 3 w 43"/>
                        <a:gd name="T11" fmla="*/ 37 h 41"/>
                        <a:gd name="T12" fmla="*/ 21 w 43"/>
                        <a:gd name="T13" fmla="*/ 38 h 41"/>
                        <a:gd name="T14" fmla="*/ 37 w 43"/>
                        <a:gd name="T15" fmla="*/ 40 h 41"/>
                        <a:gd name="T16" fmla="*/ 42 w 43"/>
                        <a:gd name="T17" fmla="*/ 29 h 41"/>
                        <a:gd name="T18" fmla="*/ 42 w 43"/>
                        <a:gd name="T19" fmla="*/ 8 h 41"/>
                        <a:gd name="T20" fmla="*/ 42 w 43"/>
                        <a:gd name="T21" fmla="*/ 0 h 41"/>
                        <a:gd name="T22" fmla="*/ 32 w 43"/>
                        <a:gd name="T23" fmla="*/ 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3" h="41">
                          <a:moveTo>
                            <a:pt x="32" y="1"/>
                          </a:moveTo>
                          <a:lnTo>
                            <a:pt x="26" y="14"/>
                          </a:lnTo>
                          <a:lnTo>
                            <a:pt x="32" y="21"/>
                          </a:lnTo>
                          <a:lnTo>
                            <a:pt x="23" y="26"/>
                          </a:lnTo>
                          <a:lnTo>
                            <a:pt x="0" y="26"/>
                          </a:lnTo>
                          <a:lnTo>
                            <a:pt x="3" y="37"/>
                          </a:lnTo>
                          <a:lnTo>
                            <a:pt x="21" y="38"/>
                          </a:lnTo>
                          <a:lnTo>
                            <a:pt x="37" y="40"/>
                          </a:lnTo>
                          <a:lnTo>
                            <a:pt x="42" y="29"/>
                          </a:lnTo>
                          <a:lnTo>
                            <a:pt x="42" y="8"/>
                          </a:lnTo>
                          <a:lnTo>
                            <a:pt x="42" y="0"/>
                          </a:lnTo>
                          <a:lnTo>
                            <a:pt x="32" y="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7" name="Freeform 47">
                      <a:extLst>
                        <a:ext uri="{FF2B5EF4-FFF2-40B4-BE49-F238E27FC236}">
                          <a16:creationId xmlns:a16="http://schemas.microsoft.com/office/drawing/2014/main" id="{CB6BC85D-30C8-FC66-766D-1EB0D32521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79651" y="3569086"/>
                      <a:ext cx="636138" cy="480690"/>
                    </a:xfrm>
                    <a:custGeom>
                      <a:avLst/>
                      <a:gdLst>
                        <a:gd name="T0" fmla="*/ 245 w 412"/>
                        <a:gd name="T1" fmla="*/ 119 h 312"/>
                        <a:gd name="T2" fmla="*/ 229 w 412"/>
                        <a:gd name="T3" fmla="*/ 93 h 312"/>
                        <a:gd name="T4" fmla="*/ 216 w 412"/>
                        <a:gd name="T5" fmla="*/ 60 h 312"/>
                        <a:gd name="T6" fmla="*/ 196 w 412"/>
                        <a:gd name="T7" fmla="*/ 70 h 312"/>
                        <a:gd name="T8" fmla="*/ 174 w 412"/>
                        <a:gd name="T9" fmla="*/ 45 h 312"/>
                        <a:gd name="T10" fmla="*/ 164 w 412"/>
                        <a:gd name="T11" fmla="*/ 29 h 312"/>
                        <a:gd name="T12" fmla="*/ 147 w 412"/>
                        <a:gd name="T13" fmla="*/ 11 h 312"/>
                        <a:gd name="T14" fmla="*/ 125 w 412"/>
                        <a:gd name="T15" fmla="*/ 20 h 312"/>
                        <a:gd name="T16" fmla="*/ 101 w 412"/>
                        <a:gd name="T17" fmla="*/ 29 h 312"/>
                        <a:gd name="T18" fmla="*/ 63 w 412"/>
                        <a:gd name="T19" fmla="*/ 31 h 312"/>
                        <a:gd name="T20" fmla="*/ 35 w 412"/>
                        <a:gd name="T21" fmla="*/ 11 h 312"/>
                        <a:gd name="T22" fmla="*/ 0 w 412"/>
                        <a:gd name="T23" fmla="*/ 0 h 312"/>
                        <a:gd name="T24" fmla="*/ 16 w 412"/>
                        <a:gd name="T25" fmla="*/ 53 h 312"/>
                        <a:gd name="T26" fmla="*/ 25 w 412"/>
                        <a:gd name="T27" fmla="*/ 87 h 312"/>
                        <a:gd name="T28" fmla="*/ 41 w 412"/>
                        <a:gd name="T29" fmla="*/ 110 h 312"/>
                        <a:gd name="T30" fmla="*/ 59 w 412"/>
                        <a:gd name="T31" fmla="*/ 146 h 312"/>
                        <a:gd name="T32" fmla="*/ 98 w 412"/>
                        <a:gd name="T33" fmla="*/ 177 h 312"/>
                        <a:gd name="T34" fmla="*/ 78 w 412"/>
                        <a:gd name="T35" fmla="*/ 129 h 312"/>
                        <a:gd name="T36" fmla="*/ 51 w 412"/>
                        <a:gd name="T37" fmla="*/ 83 h 312"/>
                        <a:gd name="T38" fmla="*/ 31 w 412"/>
                        <a:gd name="T39" fmla="*/ 45 h 312"/>
                        <a:gd name="T40" fmla="*/ 41 w 412"/>
                        <a:gd name="T41" fmla="*/ 28 h 312"/>
                        <a:gd name="T42" fmla="*/ 64 w 412"/>
                        <a:gd name="T43" fmla="*/ 49 h 312"/>
                        <a:gd name="T44" fmla="*/ 78 w 412"/>
                        <a:gd name="T45" fmla="*/ 88 h 312"/>
                        <a:gd name="T46" fmla="*/ 97 w 412"/>
                        <a:gd name="T47" fmla="*/ 112 h 312"/>
                        <a:gd name="T48" fmla="*/ 110 w 412"/>
                        <a:gd name="T49" fmla="*/ 132 h 312"/>
                        <a:gd name="T50" fmla="*/ 129 w 412"/>
                        <a:gd name="T51" fmla="*/ 158 h 312"/>
                        <a:gd name="T52" fmla="*/ 140 w 412"/>
                        <a:gd name="T53" fmla="*/ 172 h 312"/>
                        <a:gd name="T54" fmla="*/ 147 w 412"/>
                        <a:gd name="T55" fmla="*/ 207 h 312"/>
                        <a:gd name="T56" fmla="*/ 156 w 412"/>
                        <a:gd name="T57" fmla="*/ 230 h 312"/>
                        <a:gd name="T58" fmla="*/ 275 w 412"/>
                        <a:gd name="T59" fmla="*/ 295 h 312"/>
                        <a:gd name="T60" fmla="*/ 299 w 412"/>
                        <a:gd name="T61" fmla="*/ 291 h 312"/>
                        <a:gd name="T62" fmla="*/ 327 w 412"/>
                        <a:gd name="T63" fmla="*/ 311 h 312"/>
                        <a:gd name="T64" fmla="*/ 346 w 412"/>
                        <a:gd name="T65" fmla="*/ 290 h 312"/>
                        <a:gd name="T66" fmla="*/ 370 w 412"/>
                        <a:gd name="T67" fmla="*/ 263 h 312"/>
                        <a:gd name="T68" fmla="*/ 396 w 412"/>
                        <a:gd name="T69" fmla="*/ 250 h 312"/>
                        <a:gd name="T70" fmla="*/ 405 w 412"/>
                        <a:gd name="T71" fmla="*/ 218 h 312"/>
                        <a:gd name="T72" fmla="*/ 408 w 412"/>
                        <a:gd name="T73" fmla="*/ 200 h 312"/>
                        <a:gd name="T74" fmla="*/ 362 w 412"/>
                        <a:gd name="T75" fmla="*/ 208 h 312"/>
                        <a:gd name="T76" fmla="*/ 325 w 412"/>
                        <a:gd name="T77" fmla="*/ 245 h 312"/>
                        <a:gd name="T78" fmla="*/ 269 w 412"/>
                        <a:gd name="T79" fmla="*/ 229 h 312"/>
                        <a:gd name="T80" fmla="*/ 254 w 412"/>
                        <a:gd name="T81" fmla="*/ 160 h 312"/>
                        <a:gd name="T82" fmla="*/ 265 w 412"/>
                        <a:gd name="T83" fmla="*/ 119 h 3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412" h="312">
                          <a:moveTo>
                            <a:pt x="265" y="119"/>
                          </a:moveTo>
                          <a:lnTo>
                            <a:pt x="245" y="119"/>
                          </a:lnTo>
                          <a:lnTo>
                            <a:pt x="241" y="99"/>
                          </a:lnTo>
                          <a:lnTo>
                            <a:pt x="229" y="93"/>
                          </a:lnTo>
                          <a:lnTo>
                            <a:pt x="225" y="72"/>
                          </a:lnTo>
                          <a:lnTo>
                            <a:pt x="216" y="60"/>
                          </a:lnTo>
                          <a:lnTo>
                            <a:pt x="201" y="49"/>
                          </a:lnTo>
                          <a:lnTo>
                            <a:pt x="196" y="70"/>
                          </a:lnTo>
                          <a:lnTo>
                            <a:pt x="181" y="70"/>
                          </a:lnTo>
                          <a:lnTo>
                            <a:pt x="174" y="45"/>
                          </a:lnTo>
                          <a:lnTo>
                            <a:pt x="165" y="43"/>
                          </a:lnTo>
                          <a:lnTo>
                            <a:pt x="164" y="29"/>
                          </a:lnTo>
                          <a:lnTo>
                            <a:pt x="152" y="26"/>
                          </a:lnTo>
                          <a:lnTo>
                            <a:pt x="147" y="11"/>
                          </a:lnTo>
                          <a:lnTo>
                            <a:pt x="137" y="19"/>
                          </a:lnTo>
                          <a:lnTo>
                            <a:pt x="125" y="20"/>
                          </a:lnTo>
                          <a:lnTo>
                            <a:pt x="122" y="29"/>
                          </a:lnTo>
                          <a:lnTo>
                            <a:pt x="101" y="29"/>
                          </a:lnTo>
                          <a:lnTo>
                            <a:pt x="85" y="36"/>
                          </a:lnTo>
                          <a:lnTo>
                            <a:pt x="63" y="31"/>
                          </a:lnTo>
                          <a:lnTo>
                            <a:pt x="47" y="15"/>
                          </a:lnTo>
                          <a:lnTo>
                            <a:pt x="35" y="11"/>
                          </a:lnTo>
                          <a:lnTo>
                            <a:pt x="31" y="2"/>
                          </a:lnTo>
                          <a:lnTo>
                            <a:pt x="0" y="0"/>
                          </a:lnTo>
                          <a:lnTo>
                            <a:pt x="3" y="37"/>
                          </a:lnTo>
                          <a:lnTo>
                            <a:pt x="16" y="53"/>
                          </a:lnTo>
                          <a:lnTo>
                            <a:pt x="29" y="73"/>
                          </a:lnTo>
                          <a:lnTo>
                            <a:pt x="25" y="87"/>
                          </a:lnTo>
                          <a:lnTo>
                            <a:pt x="17" y="92"/>
                          </a:lnTo>
                          <a:lnTo>
                            <a:pt x="41" y="110"/>
                          </a:lnTo>
                          <a:lnTo>
                            <a:pt x="57" y="123"/>
                          </a:lnTo>
                          <a:lnTo>
                            <a:pt x="59" y="146"/>
                          </a:lnTo>
                          <a:lnTo>
                            <a:pt x="87" y="177"/>
                          </a:lnTo>
                          <a:lnTo>
                            <a:pt x="98" y="177"/>
                          </a:lnTo>
                          <a:lnTo>
                            <a:pt x="91" y="154"/>
                          </a:lnTo>
                          <a:lnTo>
                            <a:pt x="78" y="129"/>
                          </a:lnTo>
                          <a:lnTo>
                            <a:pt x="69" y="105"/>
                          </a:lnTo>
                          <a:lnTo>
                            <a:pt x="51" y="83"/>
                          </a:lnTo>
                          <a:lnTo>
                            <a:pt x="40" y="63"/>
                          </a:lnTo>
                          <a:lnTo>
                            <a:pt x="31" y="45"/>
                          </a:lnTo>
                          <a:lnTo>
                            <a:pt x="31" y="22"/>
                          </a:lnTo>
                          <a:lnTo>
                            <a:pt x="41" y="28"/>
                          </a:lnTo>
                          <a:lnTo>
                            <a:pt x="52" y="40"/>
                          </a:lnTo>
                          <a:lnTo>
                            <a:pt x="64" y="49"/>
                          </a:lnTo>
                          <a:lnTo>
                            <a:pt x="66" y="76"/>
                          </a:lnTo>
                          <a:lnTo>
                            <a:pt x="78" y="88"/>
                          </a:lnTo>
                          <a:lnTo>
                            <a:pt x="89" y="106"/>
                          </a:lnTo>
                          <a:lnTo>
                            <a:pt x="97" y="112"/>
                          </a:lnTo>
                          <a:lnTo>
                            <a:pt x="96" y="127"/>
                          </a:lnTo>
                          <a:lnTo>
                            <a:pt x="110" y="132"/>
                          </a:lnTo>
                          <a:lnTo>
                            <a:pt x="111" y="150"/>
                          </a:lnTo>
                          <a:lnTo>
                            <a:pt x="129" y="158"/>
                          </a:lnTo>
                          <a:lnTo>
                            <a:pt x="129" y="171"/>
                          </a:lnTo>
                          <a:lnTo>
                            <a:pt x="140" y="172"/>
                          </a:lnTo>
                          <a:lnTo>
                            <a:pt x="141" y="190"/>
                          </a:lnTo>
                          <a:lnTo>
                            <a:pt x="147" y="207"/>
                          </a:lnTo>
                          <a:lnTo>
                            <a:pt x="142" y="222"/>
                          </a:lnTo>
                          <a:lnTo>
                            <a:pt x="156" y="230"/>
                          </a:lnTo>
                          <a:lnTo>
                            <a:pt x="235" y="282"/>
                          </a:lnTo>
                          <a:lnTo>
                            <a:pt x="275" y="295"/>
                          </a:lnTo>
                          <a:lnTo>
                            <a:pt x="288" y="286"/>
                          </a:lnTo>
                          <a:lnTo>
                            <a:pt x="299" y="291"/>
                          </a:lnTo>
                          <a:lnTo>
                            <a:pt x="316" y="297"/>
                          </a:lnTo>
                          <a:lnTo>
                            <a:pt x="327" y="311"/>
                          </a:lnTo>
                          <a:lnTo>
                            <a:pt x="333" y="293"/>
                          </a:lnTo>
                          <a:lnTo>
                            <a:pt x="346" y="290"/>
                          </a:lnTo>
                          <a:lnTo>
                            <a:pt x="348" y="272"/>
                          </a:lnTo>
                          <a:lnTo>
                            <a:pt x="370" y="263"/>
                          </a:lnTo>
                          <a:lnTo>
                            <a:pt x="378" y="260"/>
                          </a:lnTo>
                          <a:lnTo>
                            <a:pt x="396" y="250"/>
                          </a:lnTo>
                          <a:lnTo>
                            <a:pt x="406" y="237"/>
                          </a:lnTo>
                          <a:lnTo>
                            <a:pt x="405" y="218"/>
                          </a:lnTo>
                          <a:lnTo>
                            <a:pt x="411" y="214"/>
                          </a:lnTo>
                          <a:lnTo>
                            <a:pt x="408" y="200"/>
                          </a:lnTo>
                          <a:lnTo>
                            <a:pt x="375" y="197"/>
                          </a:lnTo>
                          <a:lnTo>
                            <a:pt x="362" y="208"/>
                          </a:lnTo>
                          <a:lnTo>
                            <a:pt x="347" y="238"/>
                          </a:lnTo>
                          <a:lnTo>
                            <a:pt x="325" y="245"/>
                          </a:lnTo>
                          <a:lnTo>
                            <a:pt x="293" y="246"/>
                          </a:lnTo>
                          <a:lnTo>
                            <a:pt x="269" y="229"/>
                          </a:lnTo>
                          <a:lnTo>
                            <a:pt x="262" y="188"/>
                          </a:lnTo>
                          <a:lnTo>
                            <a:pt x="254" y="160"/>
                          </a:lnTo>
                          <a:lnTo>
                            <a:pt x="261" y="139"/>
                          </a:lnTo>
                          <a:lnTo>
                            <a:pt x="265" y="11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8" name="Freeform 48">
                      <a:extLst>
                        <a:ext uri="{FF2B5EF4-FFF2-40B4-BE49-F238E27FC236}">
                          <a16:creationId xmlns:a16="http://schemas.microsoft.com/office/drawing/2014/main" id="{0863B616-2831-5F57-7B8B-EEAC870A9B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35927" y="4016719"/>
                      <a:ext cx="151462" cy="74376"/>
                    </a:xfrm>
                    <a:custGeom>
                      <a:avLst/>
                      <a:gdLst>
                        <a:gd name="T0" fmla="*/ 15 w 98"/>
                        <a:gd name="T1" fmla="*/ 8 h 49"/>
                        <a:gd name="T2" fmla="*/ 13 w 98"/>
                        <a:gd name="T3" fmla="*/ 20 h 49"/>
                        <a:gd name="T4" fmla="*/ 3 w 98"/>
                        <a:gd name="T5" fmla="*/ 20 h 49"/>
                        <a:gd name="T6" fmla="*/ 0 w 98"/>
                        <a:gd name="T7" fmla="*/ 34 h 49"/>
                        <a:gd name="T8" fmla="*/ 11 w 98"/>
                        <a:gd name="T9" fmla="*/ 29 h 49"/>
                        <a:gd name="T10" fmla="*/ 27 w 98"/>
                        <a:gd name="T11" fmla="*/ 29 h 49"/>
                        <a:gd name="T12" fmla="*/ 29 w 98"/>
                        <a:gd name="T13" fmla="*/ 48 h 49"/>
                        <a:gd name="T14" fmla="*/ 42 w 98"/>
                        <a:gd name="T15" fmla="*/ 40 h 49"/>
                        <a:gd name="T16" fmla="*/ 61 w 98"/>
                        <a:gd name="T17" fmla="*/ 40 h 49"/>
                        <a:gd name="T18" fmla="*/ 66 w 98"/>
                        <a:gd name="T19" fmla="*/ 25 h 49"/>
                        <a:gd name="T20" fmla="*/ 88 w 98"/>
                        <a:gd name="T21" fmla="*/ 25 h 49"/>
                        <a:gd name="T22" fmla="*/ 97 w 98"/>
                        <a:gd name="T23" fmla="*/ 14 h 49"/>
                        <a:gd name="T24" fmla="*/ 82 w 98"/>
                        <a:gd name="T25" fmla="*/ 10 h 49"/>
                        <a:gd name="T26" fmla="*/ 73 w 98"/>
                        <a:gd name="T27" fmla="*/ 1 h 49"/>
                        <a:gd name="T28" fmla="*/ 50 w 98"/>
                        <a:gd name="T29" fmla="*/ 1 h 49"/>
                        <a:gd name="T30" fmla="*/ 40 w 98"/>
                        <a:gd name="T31" fmla="*/ 8 h 49"/>
                        <a:gd name="T32" fmla="*/ 35 w 98"/>
                        <a:gd name="T33" fmla="*/ 0 h 49"/>
                        <a:gd name="T34" fmla="*/ 24 w 98"/>
                        <a:gd name="T35" fmla="*/ 7 h 49"/>
                        <a:gd name="T36" fmla="*/ 15 w 98"/>
                        <a:gd name="T37" fmla="*/ 8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98" h="49">
                          <a:moveTo>
                            <a:pt x="15" y="8"/>
                          </a:moveTo>
                          <a:lnTo>
                            <a:pt x="13" y="20"/>
                          </a:lnTo>
                          <a:lnTo>
                            <a:pt x="3" y="20"/>
                          </a:lnTo>
                          <a:lnTo>
                            <a:pt x="0" y="34"/>
                          </a:lnTo>
                          <a:lnTo>
                            <a:pt x="11" y="29"/>
                          </a:lnTo>
                          <a:lnTo>
                            <a:pt x="27" y="29"/>
                          </a:lnTo>
                          <a:lnTo>
                            <a:pt x="29" y="48"/>
                          </a:lnTo>
                          <a:lnTo>
                            <a:pt x="42" y="40"/>
                          </a:lnTo>
                          <a:lnTo>
                            <a:pt x="61" y="40"/>
                          </a:lnTo>
                          <a:lnTo>
                            <a:pt x="66" y="25"/>
                          </a:lnTo>
                          <a:lnTo>
                            <a:pt x="88" y="25"/>
                          </a:lnTo>
                          <a:lnTo>
                            <a:pt x="97" y="14"/>
                          </a:lnTo>
                          <a:lnTo>
                            <a:pt x="82" y="10"/>
                          </a:lnTo>
                          <a:lnTo>
                            <a:pt x="73" y="1"/>
                          </a:lnTo>
                          <a:lnTo>
                            <a:pt x="50" y="1"/>
                          </a:lnTo>
                          <a:lnTo>
                            <a:pt x="40" y="8"/>
                          </a:lnTo>
                          <a:lnTo>
                            <a:pt x="35" y="0"/>
                          </a:lnTo>
                          <a:lnTo>
                            <a:pt x="24" y="7"/>
                          </a:lnTo>
                          <a:lnTo>
                            <a:pt x="15" y="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79" name="Freeform 49">
                      <a:extLst>
                        <a:ext uri="{FF2B5EF4-FFF2-40B4-BE49-F238E27FC236}">
                          <a16:creationId xmlns:a16="http://schemas.microsoft.com/office/drawing/2014/main" id="{0A10338C-54AE-5133-610D-3FB08D7D65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79990" y="4055284"/>
                      <a:ext cx="101893" cy="99168"/>
                    </a:xfrm>
                    <a:custGeom>
                      <a:avLst/>
                      <a:gdLst>
                        <a:gd name="T0" fmla="*/ 60 w 66"/>
                        <a:gd name="T1" fmla="*/ 0 h 63"/>
                        <a:gd name="T2" fmla="*/ 38 w 66"/>
                        <a:gd name="T3" fmla="*/ 0 h 63"/>
                        <a:gd name="T4" fmla="*/ 33 w 66"/>
                        <a:gd name="T5" fmla="*/ 14 h 63"/>
                        <a:gd name="T6" fmla="*/ 14 w 66"/>
                        <a:gd name="T7" fmla="*/ 15 h 63"/>
                        <a:gd name="T8" fmla="*/ 0 w 66"/>
                        <a:gd name="T9" fmla="*/ 23 h 63"/>
                        <a:gd name="T10" fmla="*/ 8 w 66"/>
                        <a:gd name="T11" fmla="*/ 31 h 63"/>
                        <a:gd name="T12" fmla="*/ 15 w 66"/>
                        <a:gd name="T13" fmla="*/ 49 h 63"/>
                        <a:gd name="T14" fmla="*/ 25 w 66"/>
                        <a:gd name="T15" fmla="*/ 60 h 63"/>
                        <a:gd name="T16" fmla="*/ 56 w 66"/>
                        <a:gd name="T17" fmla="*/ 62 h 63"/>
                        <a:gd name="T18" fmla="*/ 60 w 66"/>
                        <a:gd name="T19" fmla="*/ 18 h 63"/>
                        <a:gd name="T20" fmla="*/ 65 w 66"/>
                        <a:gd name="T21" fmla="*/ 7 h 63"/>
                        <a:gd name="T22" fmla="*/ 60 w 66"/>
                        <a:gd name="T23" fmla="*/ 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66" h="63">
                          <a:moveTo>
                            <a:pt x="60" y="0"/>
                          </a:moveTo>
                          <a:lnTo>
                            <a:pt x="38" y="0"/>
                          </a:lnTo>
                          <a:lnTo>
                            <a:pt x="33" y="14"/>
                          </a:lnTo>
                          <a:lnTo>
                            <a:pt x="14" y="15"/>
                          </a:lnTo>
                          <a:lnTo>
                            <a:pt x="0" y="23"/>
                          </a:lnTo>
                          <a:lnTo>
                            <a:pt x="8" y="31"/>
                          </a:lnTo>
                          <a:lnTo>
                            <a:pt x="15" y="49"/>
                          </a:lnTo>
                          <a:lnTo>
                            <a:pt x="25" y="60"/>
                          </a:lnTo>
                          <a:lnTo>
                            <a:pt x="56" y="62"/>
                          </a:lnTo>
                          <a:lnTo>
                            <a:pt x="60" y="18"/>
                          </a:lnTo>
                          <a:lnTo>
                            <a:pt x="65" y="7"/>
                          </a:lnTo>
                          <a:lnTo>
                            <a:pt x="6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0" name="Freeform 50">
                      <a:extLst>
                        <a:ext uri="{FF2B5EF4-FFF2-40B4-BE49-F238E27FC236}">
                          <a16:creationId xmlns:a16="http://schemas.microsoft.com/office/drawing/2014/main" id="{730D505E-6235-2EEA-66A3-2697A05F32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82050" y="4990494"/>
                      <a:ext cx="374523" cy="848437"/>
                    </a:xfrm>
                    <a:custGeom>
                      <a:avLst/>
                      <a:gdLst>
                        <a:gd name="T0" fmla="*/ 53 w 243"/>
                        <a:gd name="T1" fmla="*/ 0 h 550"/>
                        <a:gd name="T2" fmla="*/ 84 w 243"/>
                        <a:gd name="T3" fmla="*/ 17 h 550"/>
                        <a:gd name="T4" fmla="*/ 110 w 243"/>
                        <a:gd name="T5" fmla="*/ 13 h 550"/>
                        <a:gd name="T6" fmla="*/ 128 w 243"/>
                        <a:gd name="T7" fmla="*/ 26 h 550"/>
                        <a:gd name="T8" fmla="*/ 145 w 243"/>
                        <a:gd name="T9" fmla="*/ 37 h 550"/>
                        <a:gd name="T10" fmla="*/ 170 w 243"/>
                        <a:gd name="T11" fmla="*/ 49 h 550"/>
                        <a:gd name="T12" fmla="*/ 179 w 243"/>
                        <a:gd name="T13" fmla="*/ 57 h 550"/>
                        <a:gd name="T14" fmla="*/ 170 w 243"/>
                        <a:gd name="T15" fmla="*/ 92 h 550"/>
                        <a:gd name="T16" fmla="*/ 216 w 243"/>
                        <a:gd name="T17" fmla="*/ 85 h 550"/>
                        <a:gd name="T18" fmla="*/ 232 w 243"/>
                        <a:gd name="T19" fmla="*/ 67 h 550"/>
                        <a:gd name="T20" fmla="*/ 241 w 243"/>
                        <a:gd name="T21" fmla="*/ 82 h 550"/>
                        <a:gd name="T22" fmla="*/ 231 w 243"/>
                        <a:gd name="T23" fmla="*/ 96 h 550"/>
                        <a:gd name="T24" fmla="*/ 217 w 243"/>
                        <a:gd name="T25" fmla="*/ 108 h 550"/>
                        <a:gd name="T26" fmla="*/ 201 w 243"/>
                        <a:gd name="T27" fmla="*/ 128 h 550"/>
                        <a:gd name="T28" fmla="*/ 188 w 243"/>
                        <a:gd name="T29" fmla="*/ 149 h 550"/>
                        <a:gd name="T30" fmla="*/ 177 w 243"/>
                        <a:gd name="T31" fmla="*/ 179 h 550"/>
                        <a:gd name="T32" fmla="*/ 183 w 243"/>
                        <a:gd name="T33" fmla="*/ 219 h 550"/>
                        <a:gd name="T34" fmla="*/ 189 w 243"/>
                        <a:gd name="T35" fmla="*/ 224 h 550"/>
                        <a:gd name="T36" fmla="*/ 204 w 243"/>
                        <a:gd name="T37" fmla="*/ 228 h 550"/>
                        <a:gd name="T38" fmla="*/ 212 w 243"/>
                        <a:gd name="T39" fmla="*/ 252 h 550"/>
                        <a:gd name="T40" fmla="*/ 201 w 243"/>
                        <a:gd name="T41" fmla="*/ 277 h 550"/>
                        <a:gd name="T42" fmla="*/ 185 w 243"/>
                        <a:gd name="T43" fmla="*/ 289 h 550"/>
                        <a:gd name="T44" fmla="*/ 151 w 243"/>
                        <a:gd name="T45" fmla="*/ 295 h 550"/>
                        <a:gd name="T46" fmla="*/ 138 w 243"/>
                        <a:gd name="T47" fmla="*/ 301 h 550"/>
                        <a:gd name="T48" fmla="*/ 141 w 243"/>
                        <a:gd name="T49" fmla="*/ 336 h 550"/>
                        <a:gd name="T50" fmla="*/ 104 w 243"/>
                        <a:gd name="T51" fmla="*/ 329 h 550"/>
                        <a:gd name="T52" fmla="*/ 112 w 243"/>
                        <a:gd name="T53" fmla="*/ 352 h 550"/>
                        <a:gd name="T54" fmla="*/ 119 w 243"/>
                        <a:gd name="T55" fmla="*/ 374 h 550"/>
                        <a:gd name="T56" fmla="*/ 107 w 243"/>
                        <a:gd name="T57" fmla="*/ 388 h 550"/>
                        <a:gd name="T58" fmla="*/ 93 w 243"/>
                        <a:gd name="T59" fmla="*/ 410 h 550"/>
                        <a:gd name="T60" fmla="*/ 81 w 243"/>
                        <a:gd name="T61" fmla="*/ 421 h 550"/>
                        <a:gd name="T62" fmla="*/ 101 w 243"/>
                        <a:gd name="T63" fmla="*/ 450 h 550"/>
                        <a:gd name="T64" fmla="*/ 101 w 243"/>
                        <a:gd name="T65" fmla="*/ 469 h 550"/>
                        <a:gd name="T66" fmla="*/ 87 w 243"/>
                        <a:gd name="T67" fmla="*/ 483 h 550"/>
                        <a:gd name="T68" fmla="*/ 77 w 243"/>
                        <a:gd name="T69" fmla="*/ 510 h 550"/>
                        <a:gd name="T70" fmla="*/ 70 w 243"/>
                        <a:gd name="T71" fmla="*/ 529 h 550"/>
                        <a:gd name="T72" fmla="*/ 25 w 243"/>
                        <a:gd name="T73" fmla="*/ 549 h 550"/>
                        <a:gd name="T74" fmla="*/ 9 w 243"/>
                        <a:gd name="T75" fmla="*/ 522 h 550"/>
                        <a:gd name="T76" fmla="*/ 15 w 243"/>
                        <a:gd name="T77" fmla="*/ 475 h 550"/>
                        <a:gd name="T78" fmla="*/ 19 w 243"/>
                        <a:gd name="T79" fmla="*/ 402 h 550"/>
                        <a:gd name="T80" fmla="*/ 12 w 243"/>
                        <a:gd name="T81" fmla="*/ 363 h 550"/>
                        <a:gd name="T82" fmla="*/ 2 w 243"/>
                        <a:gd name="T83" fmla="*/ 322 h 550"/>
                        <a:gd name="T84" fmla="*/ 14 w 243"/>
                        <a:gd name="T85" fmla="*/ 297 h 550"/>
                        <a:gd name="T86" fmla="*/ 10 w 243"/>
                        <a:gd name="T87" fmla="*/ 251 h 550"/>
                        <a:gd name="T88" fmla="*/ 10 w 243"/>
                        <a:gd name="T89" fmla="*/ 234 h 550"/>
                        <a:gd name="T90" fmla="*/ 19 w 243"/>
                        <a:gd name="T91" fmla="*/ 209 h 550"/>
                        <a:gd name="T92" fmla="*/ 10 w 243"/>
                        <a:gd name="T93" fmla="*/ 190 h 550"/>
                        <a:gd name="T94" fmla="*/ 16 w 243"/>
                        <a:gd name="T95" fmla="*/ 160 h 550"/>
                        <a:gd name="T96" fmla="*/ 11 w 243"/>
                        <a:gd name="T97" fmla="*/ 123 h 550"/>
                        <a:gd name="T98" fmla="*/ 19 w 243"/>
                        <a:gd name="T99" fmla="*/ 100 h 550"/>
                        <a:gd name="T100" fmla="*/ 32 w 243"/>
                        <a:gd name="T101" fmla="*/ 80 h 550"/>
                        <a:gd name="T102" fmla="*/ 33 w 243"/>
                        <a:gd name="T103" fmla="*/ 59 h 550"/>
                        <a:gd name="T104" fmla="*/ 42 w 243"/>
                        <a:gd name="T105" fmla="*/ 37 h 5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43" h="550">
                          <a:moveTo>
                            <a:pt x="44" y="19"/>
                          </a:moveTo>
                          <a:lnTo>
                            <a:pt x="53" y="0"/>
                          </a:lnTo>
                          <a:lnTo>
                            <a:pt x="67" y="11"/>
                          </a:lnTo>
                          <a:lnTo>
                            <a:pt x="84" y="17"/>
                          </a:lnTo>
                          <a:lnTo>
                            <a:pt x="101" y="3"/>
                          </a:lnTo>
                          <a:lnTo>
                            <a:pt x="110" y="13"/>
                          </a:lnTo>
                          <a:lnTo>
                            <a:pt x="124" y="19"/>
                          </a:lnTo>
                          <a:lnTo>
                            <a:pt x="128" y="26"/>
                          </a:lnTo>
                          <a:lnTo>
                            <a:pt x="137" y="30"/>
                          </a:lnTo>
                          <a:lnTo>
                            <a:pt x="145" y="37"/>
                          </a:lnTo>
                          <a:lnTo>
                            <a:pt x="149" y="47"/>
                          </a:lnTo>
                          <a:lnTo>
                            <a:pt x="170" y="49"/>
                          </a:lnTo>
                          <a:lnTo>
                            <a:pt x="174" y="52"/>
                          </a:lnTo>
                          <a:lnTo>
                            <a:pt x="179" y="57"/>
                          </a:lnTo>
                          <a:lnTo>
                            <a:pt x="173" y="78"/>
                          </a:lnTo>
                          <a:lnTo>
                            <a:pt x="170" y="92"/>
                          </a:lnTo>
                          <a:lnTo>
                            <a:pt x="215" y="92"/>
                          </a:lnTo>
                          <a:lnTo>
                            <a:pt x="216" y="85"/>
                          </a:lnTo>
                          <a:lnTo>
                            <a:pt x="225" y="79"/>
                          </a:lnTo>
                          <a:lnTo>
                            <a:pt x="232" y="67"/>
                          </a:lnTo>
                          <a:lnTo>
                            <a:pt x="234" y="82"/>
                          </a:lnTo>
                          <a:lnTo>
                            <a:pt x="241" y="82"/>
                          </a:lnTo>
                          <a:lnTo>
                            <a:pt x="242" y="94"/>
                          </a:lnTo>
                          <a:lnTo>
                            <a:pt x="231" y="96"/>
                          </a:lnTo>
                          <a:lnTo>
                            <a:pt x="223" y="106"/>
                          </a:lnTo>
                          <a:lnTo>
                            <a:pt x="217" y="108"/>
                          </a:lnTo>
                          <a:lnTo>
                            <a:pt x="209" y="119"/>
                          </a:lnTo>
                          <a:lnTo>
                            <a:pt x="201" y="128"/>
                          </a:lnTo>
                          <a:lnTo>
                            <a:pt x="195" y="139"/>
                          </a:lnTo>
                          <a:lnTo>
                            <a:pt x="188" y="149"/>
                          </a:lnTo>
                          <a:lnTo>
                            <a:pt x="179" y="163"/>
                          </a:lnTo>
                          <a:lnTo>
                            <a:pt x="177" y="179"/>
                          </a:lnTo>
                          <a:lnTo>
                            <a:pt x="179" y="202"/>
                          </a:lnTo>
                          <a:lnTo>
                            <a:pt x="183" y="219"/>
                          </a:lnTo>
                          <a:lnTo>
                            <a:pt x="189" y="216"/>
                          </a:lnTo>
                          <a:lnTo>
                            <a:pt x="189" y="224"/>
                          </a:lnTo>
                          <a:lnTo>
                            <a:pt x="195" y="227"/>
                          </a:lnTo>
                          <a:lnTo>
                            <a:pt x="204" y="228"/>
                          </a:lnTo>
                          <a:lnTo>
                            <a:pt x="204" y="249"/>
                          </a:lnTo>
                          <a:lnTo>
                            <a:pt x="212" y="252"/>
                          </a:lnTo>
                          <a:lnTo>
                            <a:pt x="210" y="271"/>
                          </a:lnTo>
                          <a:lnTo>
                            <a:pt x="201" y="277"/>
                          </a:lnTo>
                          <a:lnTo>
                            <a:pt x="189" y="279"/>
                          </a:lnTo>
                          <a:lnTo>
                            <a:pt x="185" y="289"/>
                          </a:lnTo>
                          <a:lnTo>
                            <a:pt x="178" y="290"/>
                          </a:lnTo>
                          <a:lnTo>
                            <a:pt x="151" y="295"/>
                          </a:lnTo>
                          <a:lnTo>
                            <a:pt x="141" y="296"/>
                          </a:lnTo>
                          <a:lnTo>
                            <a:pt x="138" y="301"/>
                          </a:lnTo>
                          <a:lnTo>
                            <a:pt x="141" y="316"/>
                          </a:lnTo>
                          <a:lnTo>
                            <a:pt x="141" y="336"/>
                          </a:lnTo>
                          <a:lnTo>
                            <a:pt x="127" y="341"/>
                          </a:lnTo>
                          <a:lnTo>
                            <a:pt x="104" y="329"/>
                          </a:lnTo>
                          <a:lnTo>
                            <a:pt x="101" y="344"/>
                          </a:lnTo>
                          <a:lnTo>
                            <a:pt x="112" y="352"/>
                          </a:lnTo>
                          <a:lnTo>
                            <a:pt x="116" y="362"/>
                          </a:lnTo>
                          <a:lnTo>
                            <a:pt x="119" y="374"/>
                          </a:lnTo>
                          <a:lnTo>
                            <a:pt x="113" y="380"/>
                          </a:lnTo>
                          <a:lnTo>
                            <a:pt x="107" y="388"/>
                          </a:lnTo>
                          <a:lnTo>
                            <a:pt x="101" y="407"/>
                          </a:lnTo>
                          <a:lnTo>
                            <a:pt x="93" y="410"/>
                          </a:lnTo>
                          <a:lnTo>
                            <a:pt x="91" y="418"/>
                          </a:lnTo>
                          <a:lnTo>
                            <a:pt x="81" y="421"/>
                          </a:lnTo>
                          <a:lnTo>
                            <a:pt x="79" y="441"/>
                          </a:lnTo>
                          <a:lnTo>
                            <a:pt x="101" y="450"/>
                          </a:lnTo>
                          <a:lnTo>
                            <a:pt x="101" y="460"/>
                          </a:lnTo>
                          <a:lnTo>
                            <a:pt x="101" y="469"/>
                          </a:lnTo>
                          <a:lnTo>
                            <a:pt x="93" y="475"/>
                          </a:lnTo>
                          <a:lnTo>
                            <a:pt x="87" y="483"/>
                          </a:lnTo>
                          <a:lnTo>
                            <a:pt x="88" y="507"/>
                          </a:lnTo>
                          <a:lnTo>
                            <a:pt x="77" y="510"/>
                          </a:lnTo>
                          <a:lnTo>
                            <a:pt x="69" y="516"/>
                          </a:lnTo>
                          <a:lnTo>
                            <a:pt x="70" y="529"/>
                          </a:lnTo>
                          <a:lnTo>
                            <a:pt x="69" y="547"/>
                          </a:lnTo>
                          <a:lnTo>
                            <a:pt x="25" y="549"/>
                          </a:lnTo>
                          <a:lnTo>
                            <a:pt x="22" y="529"/>
                          </a:lnTo>
                          <a:lnTo>
                            <a:pt x="9" y="522"/>
                          </a:lnTo>
                          <a:lnTo>
                            <a:pt x="7" y="477"/>
                          </a:lnTo>
                          <a:lnTo>
                            <a:pt x="15" y="475"/>
                          </a:lnTo>
                          <a:lnTo>
                            <a:pt x="18" y="463"/>
                          </a:lnTo>
                          <a:lnTo>
                            <a:pt x="19" y="402"/>
                          </a:lnTo>
                          <a:lnTo>
                            <a:pt x="13" y="386"/>
                          </a:lnTo>
                          <a:lnTo>
                            <a:pt x="12" y="363"/>
                          </a:lnTo>
                          <a:lnTo>
                            <a:pt x="8" y="336"/>
                          </a:lnTo>
                          <a:lnTo>
                            <a:pt x="2" y="322"/>
                          </a:lnTo>
                          <a:lnTo>
                            <a:pt x="3" y="310"/>
                          </a:lnTo>
                          <a:lnTo>
                            <a:pt x="14" y="297"/>
                          </a:lnTo>
                          <a:lnTo>
                            <a:pt x="0" y="268"/>
                          </a:lnTo>
                          <a:lnTo>
                            <a:pt x="10" y="251"/>
                          </a:lnTo>
                          <a:lnTo>
                            <a:pt x="17" y="241"/>
                          </a:lnTo>
                          <a:lnTo>
                            <a:pt x="10" y="234"/>
                          </a:lnTo>
                          <a:lnTo>
                            <a:pt x="10" y="212"/>
                          </a:lnTo>
                          <a:lnTo>
                            <a:pt x="19" y="209"/>
                          </a:lnTo>
                          <a:lnTo>
                            <a:pt x="17" y="192"/>
                          </a:lnTo>
                          <a:lnTo>
                            <a:pt x="10" y="190"/>
                          </a:lnTo>
                          <a:lnTo>
                            <a:pt x="9" y="165"/>
                          </a:lnTo>
                          <a:lnTo>
                            <a:pt x="16" y="160"/>
                          </a:lnTo>
                          <a:lnTo>
                            <a:pt x="14" y="147"/>
                          </a:lnTo>
                          <a:lnTo>
                            <a:pt x="11" y="123"/>
                          </a:lnTo>
                          <a:lnTo>
                            <a:pt x="17" y="114"/>
                          </a:lnTo>
                          <a:lnTo>
                            <a:pt x="19" y="100"/>
                          </a:lnTo>
                          <a:lnTo>
                            <a:pt x="28" y="93"/>
                          </a:lnTo>
                          <a:lnTo>
                            <a:pt x="32" y="80"/>
                          </a:lnTo>
                          <a:lnTo>
                            <a:pt x="25" y="69"/>
                          </a:lnTo>
                          <a:lnTo>
                            <a:pt x="33" y="59"/>
                          </a:lnTo>
                          <a:lnTo>
                            <a:pt x="34" y="40"/>
                          </a:lnTo>
                          <a:lnTo>
                            <a:pt x="42" y="37"/>
                          </a:lnTo>
                          <a:lnTo>
                            <a:pt x="44" y="1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1" name="Freeform 51">
                      <a:extLst>
                        <a:ext uri="{FF2B5EF4-FFF2-40B4-BE49-F238E27FC236}">
                          <a16:creationId xmlns:a16="http://schemas.microsoft.com/office/drawing/2014/main" id="{542CABEF-929D-0DDE-B94E-7A02B25E34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37643" y="4913363"/>
                      <a:ext cx="202407" cy="221750"/>
                    </a:xfrm>
                    <a:custGeom>
                      <a:avLst/>
                      <a:gdLst>
                        <a:gd name="T0" fmla="*/ 23 w 132"/>
                        <a:gd name="T1" fmla="*/ 68 h 142"/>
                        <a:gd name="T2" fmla="*/ 27 w 132"/>
                        <a:gd name="T3" fmla="*/ 75 h 142"/>
                        <a:gd name="T4" fmla="*/ 36 w 132"/>
                        <a:gd name="T5" fmla="*/ 79 h 142"/>
                        <a:gd name="T6" fmla="*/ 44 w 132"/>
                        <a:gd name="T7" fmla="*/ 86 h 142"/>
                        <a:gd name="T8" fmla="*/ 48 w 132"/>
                        <a:gd name="T9" fmla="*/ 95 h 142"/>
                        <a:gd name="T10" fmla="*/ 69 w 132"/>
                        <a:gd name="T11" fmla="*/ 98 h 142"/>
                        <a:gd name="T12" fmla="*/ 74 w 132"/>
                        <a:gd name="T13" fmla="*/ 100 h 142"/>
                        <a:gd name="T14" fmla="*/ 78 w 132"/>
                        <a:gd name="T15" fmla="*/ 106 h 142"/>
                        <a:gd name="T16" fmla="*/ 73 w 132"/>
                        <a:gd name="T17" fmla="*/ 127 h 142"/>
                        <a:gd name="T18" fmla="*/ 69 w 132"/>
                        <a:gd name="T19" fmla="*/ 140 h 142"/>
                        <a:gd name="T20" fmla="*/ 114 w 132"/>
                        <a:gd name="T21" fmla="*/ 141 h 142"/>
                        <a:gd name="T22" fmla="*/ 115 w 132"/>
                        <a:gd name="T23" fmla="*/ 133 h 142"/>
                        <a:gd name="T24" fmla="*/ 124 w 132"/>
                        <a:gd name="T25" fmla="*/ 127 h 142"/>
                        <a:gd name="T26" fmla="*/ 131 w 132"/>
                        <a:gd name="T27" fmla="*/ 116 h 142"/>
                        <a:gd name="T28" fmla="*/ 128 w 132"/>
                        <a:gd name="T29" fmla="*/ 112 h 142"/>
                        <a:gd name="T30" fmla="*/ 126 w 132"/>
                        <a:gd name="T31" fmla="*/ 75 h 142"/>
                        <a:gd name="T32" fmla="*/ 114 w 132"/>
                        <a:gd name="T33" fmla="*/ 74 h 142"/>
                        <a:gd name="T34" fmla="*/ 112 w 132"/>
                        <a:gd name="T35" fmla="*/ 57 h 142"/>
                        <a:gd name="T36" fmla="*/ 99 w 132"/>
                        <a:gd name="T37" fmla="*/ 57 h 142"/>
                        <a:gd name="T38" fmla="*/ 91 w 132"/>
                        <a:gd name="T39" fmla="*/ 53 h 142"/>
                        <a:gd name="T40" fmla="*/ 88 w 132"/>
                        <a:gd name="T41" fmla="*/ 46 h 142"/>
                        <a:gd name="T42" fmla="*/ 74 w 132"/>
                        <a:gd name="T43" fmla="*/ 43 h 142"/>
                        <a:gd name="T44" fmla="*/ 74 w 132"/>
                        <a:gd name="T45" fmla="*/ 31 h 142"/>
                        <a:gd name="T46" fmla="*/ 63 w 132"/>
                        <a:gd name="T47" fmla="*/ 28 h 142"/>
                        <a:gd name="T48" fmla="*/ 62 w 132"/>
                        <a:gd name="T49" fmla="*/ 17 h 142"/>
                        <a:gd name="T50" fmla="*/ 55 w 132"/>
                        <a:gd name="T51" fmla="*/ 6 h 142"/>
                        <a:gd name="T52" fmla="*/ 38 w 132"/>
                        <a:gd name="T53" fmla="*/ 0 h 142"/>
                        <a:gd name="T54" fmla="*/ 27 w 132"/>
                        <a:gd name="T55" fmla="*/ 8 h 142"/>
                        <a:gd name="T56" fmla="*/ 11 w 132"/>
                        <a:gd name="T57" fmla="*/ 15 h 142"/>
                        <a:gd name="T58" fmla="*/ 6 w 132"/>
                        <a:gd name="T59" fmla="*/ 28 h 142"/>
                        <a:gd name="T60" fmla="*/ 0 w 132"/>
                        <a:gd name="T61" fmla="*/ 52 h 142"/>
                        <a:gd name="T62" fmla="*/ 9 w 132"/>
                        <a:gd name="T63" fmla="*/ 62 h 142"/>
                        <a:gd name="T64" fmla="*/ 23 w 132"/>
                        <a:gd name="T65" fmla="*/ 68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32" h="142">
                          <a:moveTo>
                            <a:pt x="23" y="68"/>
                          </a:moveTo>
                          <a:lnTo>
                            <a:pt x="27" y="75"/>
                          </a:lnTo>
                          <a:lnTo>
                            <a:pt x="36" y="79"/>
                          </a:lnTo>
                          <a:lnTo>
                            <a:pt x="44" y="86"/>
                          </a:lnTo>
                          <a:lnTo>
                            <a:pt x="48" y="95"/>
                          </a:lnTo>
                          <a:lnTo>
                            <a:pt x="69" y="98"/>
                          </a:lnTo>
                          <a:lnTo>
                            <a:pt x="74" y="100"/>
                          </a:lnTo>
                          <a:lnTo>
                            <a:pt x="78" y="106"/>
                          </a:lnTo>
                          <a:lnTo>
                            <a:pt x="73" y="127"/>
                          </a:lnTo>
                          <a:lnTo>
                            <a:pt x="69" y="140"/>
                          </a:lnTo>
                          <a:lnTo>
                            <a:pt x="114" y="141"/>
                          </a:lnTo>
                          <a:lnTo>
                            <a:pt x="115" y="133"/>
                          </a:lnTo>
                          <a:lnTo>
                            <a:pt x="124" y="127"/>
                          </a:lnTo>
                          <a:lnTo>
                            <a:pt x="131" y="116"/>
                          </a:lnTo>
                          <a:lnTo>
                            <a:pt x="128" y="112"/>
                          </a:lnTo>
                          <a:lnTo>
                            <a:pt x="126" y="75"/>
                          </a:lnTo>
                          <a:lnTo>
                            <a:pt x="114" y="74"/>
                          </a:lnTo>
                          <a:lnTo>
                            <a:pt x="112" y="57"/>
                          </a:lnTo>
                          <a:lnTo>
                            <a:pt x="99" y="57"/>
                          </a:lnTo>
                          <a:lnTo>
                            <a:pt x="91" y="53"/>
                          </a:lnTo>
                          <a:lnTo>
                            <a:pt x="88" y="46"/>
                          </a:lnTo>
                          <a:lnTo>
                            <a:pt x="74" y="43"/>
                          </a:lnTo>
                          <a:lnTo>
                            <a:pt x="74" y="31"/>
                          </a:lnTo>
                          <a:lnTo>
                            <a:pt x="63" y="28"/>
                          </a:lnTo>
                          <a:lnTo>
                            <a:pt x="62" y="17"/>
                          </a:lnTo>
                          <a:lnTo>
                            <a:pt x="55" y="6"/>
                          </a:lnTo>
                          <a:lnTo>
                            <a:pt x="38" y="0"/>
                          </a:lnTo>
                          <a:lnTo>
                            <a:pt x="27" y="8"/>
                          </a:lnTo>
                          <a:lnTo>
                            <a:pt x="11" y="15"/>
                          </a:lnTo>
                          <a:lnTo>
                            <a:pt x="6" y="28"/>
                          </a:lnTo>
                          <a:lnTo>
                            <a:pt x="0" y="52"/>
                          </a:lnTo>
                          <a:lnTo>
                            <a:pt x="9" y="62"/>
                          </a:lnTo>
                          <a:lnTo>
                            <a:pt x="23" y="6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2" name="Freeform 52">
                      <a:extLst>
                        <a:ext uri="{FF2B5EF4-FFF2-40B4-BE49-F238E27FC236}">
                          <a16:creationId xmlns:a16="http://schemas.microsoft.com/office/drawing/2014/main" id="{F997C9B1-1ED1-7B96-6994-681731F17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94789" y="3943721"/>
                      <a:ext cx="53700" cy="28924"/>
                    </a:xfrm>
                    <a:custGeom>
                      <a:avLst/>
                      <a:gdLst>
                        <a:gd name="T0" fmla="*/ 8 w 34"/>
                        <a:gd name="T1" fmla="*/ 0 h 18"/>
                        <a:gd name="T2" fmla="*/ 19 w 34"/>
                        <a:gd name="T3" fmla="*/ 0 h 18"/>
                        <a:gd name="T4" fmla="*/ 33 w 34"/>
                        <a:gd name="T5" fmla="*/ 6 h 18"/>
                        <a:gd name="T6" fmla="*/ 29 w 34"/>
                        <a:gd name="T7" fmla="*/ 16 h 18"/>
                        <a:gd name="T8" fmla="*/ 11 w 34"/>
                        <a:gd name="T9" fmla="*/ 17 h 18"/>
                        <a:gd name="T10" fmla="*/ 0 w 34"/>
                        <a:gd name="T11" fmla="*/ 9 h 18"/>
                        <a:gd name="T12" fmla="*/ 8 w 34"/>
                        <a:gd name="T13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" h="18">
                          <a:moveTo>
                            <a:pt x="8" y="0"/>
                          </a:moveTo>
                          <a:lnTo>
                            <a:pt x="19" y="0"/>
                          </a:lnTo>
                          <a:lnTo>
                            <a:pt x="33" y="6"/>
                          </a:lnTo>
                          <a:lnTo>
                            <a:pt x="29" y="16"/>
                          </a:lnTo>
                          <a:lnTo>
                            <a:pt x="11" y="17"/>
                          </a:lnTo>
                          <a:lnTo>
                            <a:pt x="0" y="9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3" name="Freeform 53">
                      <a:extLst>
                        <a:ext uri="{FF2B5EF4-FFF2-40B4-BE49-F238E27FC236}">
                          <a16:creationId xmlns:a16="http://schemas.microsoft.com/office/drawing/2014/main" id="{3066F88F-6E79-7DBB-6BF9-923BD4B183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36612" y="3906533"/>
                      <a:ext cx="89500" cy="61980"/>
                    </a:xfrm>
                    <a:custGeom>
                      <a:avLst/>
                      <a:gdLst>
                        <a:gd name="T0" fmla="*/ 0 w 57"/>
                        <a:gd name="T1" fmla="*/ 40 h 41"/>
                        <a:gd name="T2" fmla="*/ 5 w 57"/>
                        <a:gd name="T3" fmla="*/ 29 h 41"/>
                        <a:gd name="T4" fmla="*/ 5 w 57"/>
                        <a:gd name="T5" fmla="*/ 8 h 41"/>
                        <a:gd name="T6" fmla="*/ 5 w 57"/>
                        <a:gd name="T7" fmla="*/ 0 h 41"/>
                        <a:gd name="T8" fmla="*/ 18 w 57"/>
                        <a:gd name="T9" fmla="*/ 2 h 41"/>
                        <a:gd name="T10" fmla="*/ 23 w 57"/>
                        <a:gd name="T11" fmla="*/ 9 h 41"/>
                        <a:gd name="T12" fmla="*/ 29 w 57"/>
                        <a:gd name="T13" fmla="*/ 11 h 41"/>
                        <a:gd name="T14" fmla="*/ 36 w 57"/>
                        <a:gd name="T15" fmla="*/ 11 h 41"/>
                        <a:gd name="T16" fmla="*/ 39 w 57"/>
                        <a:gd name="T17" fmla="*/ 20 h 41"/>
                        <a:gd name="T18" fmla="*/ 47 w 57"/>
                        <a:gd name="T19" fmla="*/ 24 h 41"/>
                        <a:gd name="T20" fmla="*/ 56 w 57"/>
                        <a:gd name="T21" fmla="*/ 31 h 41"/>
                        <a:gd name="T22" fmla="*/ 53 w 57"/>
                        <a:gd name="T23" fmla="*/ 37 h 41"/>
                        <a:gd name="T24" fmla="*/ 40 w 57"/>
                        <a:gd name="T25" fmla="*/ 38 h 41"/>
                        <a:gd name="T26" fmla="*/ 18 w 57"/>
                        <a:gd name="T27" fmla="*/ 37 h 41"/>
                        <a:gd name="T28" fmla="*/ 0 w 57"/>
                        <a:gd name="T29" fmla="*/ 40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7" h="41">
                          <a:moveTo>
                            <a:pt x="0" y="40"/>
                          </a:moveTo>
                          <a:lnTo>
                            <a:pt x="5" y="29"/>
                          </a:lnTo>
                          <a:lnTo>
                            <a:pt x="5" y="8"/>
                          </a:lnTo>
                          <a:lnTo>
                            <a:pt x="5" y="0"/>
                          </a:lnTo>
                          <a:lnTo>
                            <a:pt x="18" y="2"/>
                          </a:lnTo>
                          <a:lnTo>
                            <a:pt x="23" y="9"/>
                          </a:lnTo>
                          <a:lnTo>
                            <a:pt x="29" y="11"/>
                          </a:lnTo>
                          <a:lnTo>
                            <a:pt x="36" y="11"/>
                          </a:lnTo>
                          <a:lnTo>
                            <a:pt x="39" y="20"/>
                          </a:lnTo>
                          <a:lnTo>
                            <a:pt x="47" y="24"/>
                          </a:lnTo>
                          <a:lnTo>
                            <a:pt x="56" y="31"/>
                          </a:lnTo>
                          <a:lnTo>
                            <a:pt x="53" y="37"/>
                          </a:lnTo>
                          <a:lnTo>
                            <a:pt x="40" y="38"/>
                          </a:lnTo>
                          <a:lnTo>
                            <a:pt x="18" y="37"/>
                          </a:lnTo>
                          <a:lnTo>
                            <a:pt x="0" y="4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4" name="Freeform 54">
                      <a:extLst>
                        <a:ext uri="{FF2B5EF4-FFF2-40B4-BE49-F238E27FC236}">
                          <a16:creationId xmlns:a16="http://schemas.microsoft.com/office/drawing/2014/main" id="{31433F7D-C3FC-9904-4888-A2D127D9D5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1258" y="3947852"/>
                      <a:ext cx="35800" cy="24792"/>
                    </a:xfrm>
                    <a:custGeom>
                      <a:avLst/>
                      <a:gdLst>
                        <a:gd name="T0" fmla="*/ 8 w 23"/>
                        <a:gd name="T1" fmla="*/ 2 h 16"/>
                        <a:gd name="T2" fmla="*/ 0 w 23"/>
                        <a:gd name="T3" fmla="*/ 7 h 16"/>
                        <a:gd name="T4" fmla="*/ 6 w 23"/>
                        <a:gd name="T5" fmla="*/ 11 h 16"/>
                        <a:gd name="T6" fmla="*/ 14 w 23"/>
                        <a:gd name="T7" fmla="*/ 15 h 16"/>
                        <a:gd name="T8" fmla="*/ 22 w 23"/>
                        <a:gd name="T9" fmla="*/ 11 h 16"/>
                        <a:gd name="T10" fmla="*/ 22 w 23"/>
                        <a:gd name="T11" fmla="*/ 0 h 16"/>
                        <a:gd name="T12" fmla="*/ 8 w 23"/>
                        <a:gd name="T13" fmla="*/ 2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3" h="16">
                          <a:moveTo>
                            <a:pt x="8" y="2"/>
                          </a:moveTo>
                          <a:lnTo>
                            <a:pt x="0" y="7"/>
                          </a:lnTo>
                          <a:lnTo>
                            <a:pt x="6" y="11"/>
                          </a:lnTo>
                          <a:lnTo>
                            <a:pt x="14" y="15"/>
                          </a:lnTo>
                          <a:lnTo>
                            <a:pt x="22" y="11"/>
                          </a:lnTo>
                          <a:lnTo>
                            <a:pt x="22" y="0"/>
                          </a:lnTo>
                          <a:lnTo>
                            <a:pt x="8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5" name="Freeform 55">
                      <a:extLst>
                        <a:ext uri="{FF2B5EF4-FFF2-40B4-BE49-F238E27FC236}">
                          <a16:creationId xmlns:a16="http://schemas.microsoft.com/office/drawing/2014/main" id="{462DA38C-87F0-05E1-1979-17903999E7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83605" y="3972644"/>
                      <a:ext cx="77108" cy="97790"/>
                    </a:xfrm>
                    <a:custGeom>
                      <a:avLst/>
                      <a:gdLst>
                        <a:gd name="T0" fmla="*/ 0 w 50"/>
                        <a:gd name="T1" fmla="*/ 49 h 63"/>
                        <a:gd name="T2" fmla="*/ 6 w 50"/>
                        <a:gd name="T3" fmla="*/ 31 h 63"/>
                        <a:gd name="T4" fmla="*/ 19 w 50"/>
                        <a:gd name="T5" fmla="*/ 28 h 63"/>
                        <a:gd name="T6" fmla="*/ 21 w 50"/>
                        <a:gd name="T7" fmla="*/ 9 h 63"/>
                        <a:gd name="T8" fmla="*/ 43 w 50"/>
                        <a:gd name="T9" fmla="*/ 0 h 63"/>
                        <a:gd name="T10" fmla="*/ 41 w 50"/>
                        <a:gd name="T11" fmla="*/ 20 h 63"/>
                        <a:gd name="T12" fmla="*/ 41 w 50"/>
                        <a:gd name="T13" fmla="*/ 34 h 63"/>
                        <a:gd name="T14" fmla="*/ 49 w 50"/>
                        <a:gd name="T15" fmla="*/ 35 h 63"/>
                        <a:gd name="T16" fmla="*/ 47 w 50"/>
                        <a:gd name="T17" fmla="*/ 48 h 63"/>
                        <a:gd name="T18" fmla="*/ 37 w 50"/>
                        <a:gd name="T19" fmla="*/ 48 h 63"/>
                        <a:gd name="T20" fmla="*/ 34 w 50"/>
                        <a:gd name="T21" fmla="*/ 62 h 63"/>
                        <a:gd name="T22" fmla="*/ 14 w 50"/>
                        <a:gd name="T23" fmla="*/ 61 h 63"/>
                        <a:gd name="T24" fmla="*/ 0 w 50"/>
                        <a:gd name="T25" fmla="*/ 49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0" h="63">
                          <a:moveTo>
                            <a:pt x="0" y="49"/>
                          </a:moveTo>
                          <a:lnTo>
                            <a:pt x="6" y="31"/>
                          </a:lnTo>
                          <a:lnTo>
                            <a:pt x="19" y="28"/>
                          </a:lnTo>
                          <a:lnTo>
                            <a:pt x="21" y="9"/>
                          </a:lnTo>
                          <a:lnTo>
                            <a:pt x="43" y="0"/>
                          </a:lnTo>
                          <a:lnTo>
                            <a:pt x="41" y="20"/>
                          </a:lnTo>
                          <a:lnTo>
                            <a:pt x="41" y="34"/>
                          </a:lnTo>
                          <a:lnTo>
                            <a:pt x="49" y="35"/>
                          </a:lnTo>
                          <a:lnTo>
                            <a:pt x="47" y="48"/>
                          </a:lnTo>
                          <a:lnTo>
                            <a:pt x="37" y="48"/>
                          </a:lnTo>
                          <a:lnTo>
                            <a:pt x="34" y="62"/>
                          </a:lnTo>
                          <a:lnTo>
                            <a:pt x="14" y="61"/>
                          </a:lnTo>
                          <a:lnTo>
                            <a:pt x="0" y="4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6" name="Freeform 56">
                      <a:extLst>
                        <a:ext uri="{FF2B5EF4-FFF2-40B4-BE49-F238E27FC236}">
                          <a16:creationId xmlns:a16="http://schemas.microsoft.com/office/drawing/2014/main" id="{5232DDDC-89FA-9147-979E-B9C6B2D31D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20436" y="4469862"/>
                      <a:ext cx="285023" cy="422841"/>
                    </a:xfrm>
                    <a:custGeom>
                      <a:avLst/>
                      <a:gdLst>
                        <a:gd name="T0" fmla="*/ 149 w 185"/>
                        <a:gd name="T1" fmla="*/ 12 h 274"/>
                        <a:gd name="T2" fmla="*/ 136 w 185"/>
                        <a:gd name="T3" fmla="*/ 3 h 274"/>
                        <a:gd name="T4" fmla="*/ 111 w 185"/>
                        <a:gd name="T5" fmla="*/ 0 h 274"/>
                        <a:gd name="T6" fmla="*/ 103 w 185"/>
                        <a:gd name="T7" fmla="*/ 10 h 274"/>
                        <a:gd name="T8" fmla="*/ 62 w 185"/>
                        <a:gd name="T9" fmla="*/ 29 h 274"/>
                        <a:gd name="T10" fmla="*/ 42 w 185"/>
                        <a:gd name="T11" fmla="*/ 43 h 274"/>
                        <a:gd name="T12" fmla="*/ 28 w 185"/>
                        <a:gd name="T13" fmla="*/ 54 h 274"/>
                        <a:gd name="T14" fmla="*/ 17 w 185"/>
                        <a:gd name="T15" fmla="*/ 43 h 274"/>
                        <a:gd name="T16" fmla="*/ 14 w 185"/>
                        <a:gd name="T17" fmla="*/ 31 h 274"/>
                        <a:gd name="T18" fmla="*/ 6 w 185"/>
                        <a:gd name="T19" fmla="*/ 31 h 274"/>
                        <a:gd name="T20" fmla="*/ 0 w 185"/>
                        <a:gd name="T21" fmla="*/ 37 h 274"/>
                        <a:gd name="T22" fmla="*/ 0 w 185"/>
                        <a:gd name="T23" fmla="*/ 71 h 274"/>
                        <a:gd name="T24" fmla="*/ 15 w 185"/>
                        <a:gd name="T25" fmla="*/ 71 h 274"/>
                        <a:gd name="T26" fmla="*/ 21 w 185"/>
                        <a:gd name="T27" fmla="*/ 94 h 274"/>
                        <a:gd name="T28" fmla="*/ 29 w 185"/>
                        <a:gd name="T29" fmla="*/ 100 h 274"/>
                        <a:gd name="T30" fmla="*/ 31 w 185"/>
                        <a:gd name="T31" fmla="*/ 114 h 274"/>
                        <a:gd name="T32" fmla="*/ 36 w 185"/>
                        <a:gd name="T33" fmla="*/ 127 h 274"/>
                        <a:gd name="T34" fmla="*/ 45 w 185"/>
                        <a:gd name="T35" fmla="*/ 132 h 274"/>
                        <a:gd name="T36" fmla="*/ 47 w 185"/>
                        <a:gd name="T37" fmla="*/ 147 h 274"/>
                        <a:gd name="T38" fmla="*/ 51 w 185"/>
                        <a:gd name="T39" fmla="*/ 151 h 274"/>
                        <a:gd name="T40" fmla="*/ 57 w 185"/>
                        <a:gd name="T41" fmla="*/ 159 h 274"/>
                        <a:gd name="T42" fmla="*/ 61 w 185"/>
                        <a:gd name="T43" fmla="*/ 173 h 274"/>
                        <a:gd name="T44" fmla="*/ 68 w 185"/>
                        <a:gd name="T45" fmla="*/ 187 h 274"/>
                        <a:gd name="T46" fmla="*/ 75 w 185"/>
                        <a:gd name="T47" fmla="*/ 193 h 274"/>
                        <a:gd name="T48" fmla="*/ 71 w 185"/>
                        <a:gd name="T49" fmla="*/ 199 h 274"/>
                        <a:gd name="T50" fmla="*/ 76 w 185"/>
                        <a:gd name="T51" fmla="*/ 212 h 274"/>
                        <a:gd name="T52" fmla="*/ 91 w 185"/>
                        <a:gd name="T53" fmla="*/ 221 h 274"/>
                        <a:gd name="T54" fmla="*/ 105 w 185"/>
                        <a:gd name="T55" fmla="*/ 239 h 274"/>
                        <a:gd name="T56" fmla="*/ 127 w 185"/>
                        <a:gd name="T57" fmla="*/ 247 h 274"/>
                        <a:gd name="T58" fmla="*/ 147 w 185"/>
                        <a:gd name="T59" fmla="*/ 263 h 274"/>
                        <a:gd name="T60" fmla="*/ 159 w 185"/>
                        <a:gd name="T61" fmla="*/ 273 h 274"/>
                        <a:gd name="T62" fmla="*/ 170 w 185"/>
                        <a:gd name="T63" fmla="*/ 263 h 274"/>
                        <a:gd name="T64" fmla="*/ 174 w 185"/>
                        <a:gd name="T65" fmla="*/ 251 h 274"/>
                        <a:gd name="T66" fmla="*/ 179 w 185"/>
                        <a:gd name="T67" fmla="*/ 249 h 274"/>
                        <a:gd name="T68" fmla="*/ 174 w 185"/>
                        <a:gd name="T69" fmla="*/ 241 h 274"/>
                        <a:gd name="T70" fmla="*/ 176 w 185"/>
                        <a:gd name="T71" fmla="*/ 215 h 274"/>
                        <a:gd name="T72" fmla="*/ 176 w 185"/>
                        <a:gd name="T73" fmla="*/ 196 h 274"/>
                        <a:gd name="T74" fmla="*/ 182 w 185"/>
                        <a:gd name="T75" fmla="*/ 190 h 274"/>
                        <a:gd name="T76" fmla="*/ 184 w 185"/>
                        <a:gd name="T77" fmla="*/ 175 h 274"/>
                        <a:gd name="T78" fmla="*/ 173 w 185"/>
                        <a:gd name="T79" fmla="*/ 158 h 274"/>
                        <a:gd name="T80" fmla="*/ 160 w 185"/>
                        <a:gd name="T81" fmla="*/ 151 h 274"/>
                        <a:gd name="T82" fmla="*/ 155 w 185"/>
                        <a:gd name="T83" fmla="*/ 134 h 274"/>
                        <a:gd name="T84" fmla="*/ 143 w 185"/>
                        <a:gd name="T85" fmla="*/ 140 h 274"/>
                        <a:gd name="T86" fmla="*/ 131 w 185"/>
                        <a:gd name="T87" fmla="*/ 138 h 274"/>
                        <a:gd name="T88" fmla="*/ 129 w 185"/>
                        <a:gd name="T89" fmla="*/ 129 h 274"/>
                        <a:gd name="T90" fmla="*/ 119 w 185"/>
                        <a:gd name="T91" fmla="*/ 128 h 274"/>
                        <a:gd name="T92" fmla="*/ 115 w 185"/>
                        <a:gd name="T93" fmla="*/ 118 h 274"/>
                        <a:gd name="T94" fmla="*/ 105 w 185"/>
                        <a:gd name="T95" fmla="*/ 110 h 274"/>
                        <a:gd name="T96" fmla="*/ 102 w 185"/>
                        <a:gd name="T97" fmla="*/ 100 h 274"/>
                        <a:gd name="T98" fmla="*/ 104 w 185"/>
                        <a:gd name="T99" fmla="*/ 87 h 274"/>
                        <a:gd name="T100" fmla="*/ 113 w 185"/>
                        <a:gd name="T101" fmla="*/ 82 h 274"/>
                        <a:gd name="T102" fmla="*/ 120 w 185"/>
                        <a:gd name="T103" fmla="*/ 77 h 274"/>
                        <a:gd name="T104" fmla="*/ 116 w 185"/>
                        <a:gd name="T105" fmla="*/ 67 h 274"/>
                        <a:gd name="T106" fmla="*/ 120 w 185"/>
                        <a:gd name="T107" fmla="*/ 54 h 274"/>
                        <a:gd name="T108" fmla="*/ 131 w 185"/>
                        <a:gd name="T109" fmla="*/ 47 h 274"/>
                        <a:gd name="T110" fmla="*/ 143 w 185"/>
                        <a:gd name="T111" fmla="*/ 50 h 274"/>
                        <a:gd name="T112" fmla="*/ 155 w 185"/>
                        <a:gd name="T113" fmla="*/ 44 h 274"/>
                        <a:gd name="T114" fmla="*/ 159 w 185"/>
                        <a:gd name="T115" fmla="*/ 31 h 274"/>
                        <a:gd name="T116" fmla="*/ 149 w 185"/>
                        <a:gd name="T117" fmla="*/ 12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185" h="274">
                          <a:moveTo>
                            <a:pt x="149" y="12"/>
                          </a:moveTo>
                          <a:lnTo>
                            <a:pt x="136" y="3"/>
                          </a:lnTo>
                          <a:lnTo>
                            <a:pt x="111" y="0"/>
                          </a:lnTo>
                          <a:lnTo>
                            <a:pt x="103" y="10"/>
                          </a:lnTo>
                          <a:lnTo>
                            <a:pt x="62" y="29"/>
                          </a:lnTo>
                          <a:lnTo>
                            <a:pt x="42" y="43"/>
                          </a:lnTo>
                          <a:lnTo>
                            <a:pt x="28" y="54"/>
                          </a:lnTo>
                          <a:lnTo>
                            <a:pt x="17" y="43"/>
                          </a:lnTo>
                          <a:lnTo>
                            <a:pt x="14" y="31"/>
                          </a:lnTo>
                          <a:lnTo>
                            <a:pt x="6" y="31"/>
                          </a:lnTo>
                          <a:lnTo>
                            <a:pt x="0" y="37"/>
                          </a:lnTo>
                          <a:lnTo>
                            <a:pt x="0" y="71"/>
                          </a:lnTo>
                          <a:lnTo>
                            <a:pt x="15" y="71"/>
                          </a:lnTo>
                          <a:lnTo>
                            <a:pt x="21" y="94"/>
                          </a:lnTo>
                          <a:lnTo>
                            <a:pt x="29" y="100"/>
                          </a:lnTo>
                          <a:lnTo>
                            <a:pt x="31" y="114"/>
                          </a:lnTo>
                          <a:lnTo>
                            <a:pt x="36" y="127"/>
                          </a:lnTo>
                          <a:lnTo>
                            <a:pt x="45" y="132"/>
                          </a:lnTo>
                          <a:lnTo>
                            <a:pt x="47" y="147"/>
                          </a:lnTo>
                          <a:lnTo>
                            <a:pt x="51" y="151"/>
                          </a:lnTo>
                          <a:lnTo>
                            <a:pt x="57" y="159"/>
                          </a:lnTo>
                          <a:lnTo>
                            <a:pt x="61" y="173"/>
                          </a:lnTo>
                          <a:lnTo>
                            <a:pt x="68" y="187"/>
                          </a:lnTo>
                          <a:lnTo>
                            <a:pt x="75" y="193"/>
                          </a:lnTo>
                          <a:lnTo>
                            <a:pt x="71" y="199"/>
                          </a:lnTo>
                          <a:lnTo>
                            <a:pt x="76" y="212"/>
                          </a:lnTo>
                          <a:lnTo>
                            <a:pt x="91" y="221"/>
                          </a:lnTo>
                          <a:lnTo>
                            <a:pt x="105" y="239"/>
                          </a:lnTo>
                          <a:lnTo>
                            <a:pt x="127" y="247"/>
                          </a:lnTo>
                          <a:lnTo>
                            <a:pt x="147" y="263"/>
                          </a:lnTo>
                          <a:lnTo>
                            <a:pt x="159" y="273"/>
                          </a:lnTo>
                          <a:lnTo>
                            <a:pt x="170" y="263"/>
                          </a:lnTo>
                          <a:lnTo>
                            <a:pt x="174" y="251"/>
                          </a:lnTo>
                          <a:lnTo>
                            <a:pt x="179" y="249"/>
                          </a:lnTo>
                          <a:lnTo>
                            <a:pt x="174" y="241"/>
                          </a:lnTo>
                          <a:lnTo>
                            <a:pt x="176" y="215"/>
                          </a:lnTo>
                          <a:lnTo>
                            <a:pt x="176" y="196"/>
                          </a:lnTo>
                          <a:lnTo>
                            <a:pt x="182" y="190"/>
                          </a:lnTo>
                          <a:lnTo>
                            <a:pt x="184" y="175"/>
                          </a:lnTo>
                          <a:lnTo>
                            <a:pt x="173" y="158"/>
                          </a:lnTo>
                          <a:lnTo>
                            <a:pt x="160" y="151"/>
                          </a:lnTo>
                          <a:lnTo>
                            <a:pt x="155" y="134"/>
                          </a:lnTo>
                          <a:lnTo>
                            <a:pt x="143" y="140"/>
                          </a:lnTo>
                          <a:lnTo>
                            <a:pt x="131" y="138"/>
                          </a:lnTo>
                          <a:lnTo>
                            <a:pt x="129" y="129"/>
                          </a:lnTo>
                          <a:lnTo>
                            <a:pt x="119" y="128"/>
                          </a:lnTo>
                          <a:lnTo>
                            <a:pt x="115" y="118"/>
                          </a:lnTo>
                          <a:lnTo>
                            <a:pt x="105" y="110"/>
                          </a:lnTo>
                          <a:lnTo>
                            <a:pt x="102" y="100"/>
                          </a:lnTo>
                          <a:lnTo>
                            <a:pt x="104" y="87"/>
                          </a:lnTo>
                          <a:lnTo>
                            <a:pt x="113" y="82"/>
                          </a:lnTo>
                          <a:lnTo>
                            <a:pt x="120" y="77"/>
                          </a:lnTo>
                          <a:lnTo>
                            <a:pt x="116" y="67"/>
                          </a:lnTo>
                          <a:lnTo>
                            <a:pt x="120" y="54"/>
                          </a:lnTo>
                          <a:lnTo>
                            <a:pt x="131" y="47"/>
                          </a:lnTo>
                          <a:lnTo>
                            <a:pt x="143" y="50"/>
                          </a:lnTo>
                          <a:lnTo>
                            <a:pt x="155" y="44"/>
                          </a:lnTo>
                          <a:lnTo>
                            <a:pt x="159" y="31"/>
                          </a:lnTo>
                          <a:lnTo>
                            <a:pt x="149" y="1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7" name="Freeform 57">
                      <a:extLst>
                        <a:ext uri="{FF2B5EF4-FFF2-40B4-BE49-F238E27FC236}">
                          <a16:creationId xmlns:a16="http://schemas.microsoft.com/office/drawing/2014/main" id="{2B67B321-13EF-C4F1-5400-541EBB1E91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63120" y="4109000"/>
                      <a:ext cx="254730" cy="381522"/>
                    </a:xfrm>
                    <a:custGeom>
                      <a:avLst/>
                      <a:gdLst>
                        <a:gd name="T0" fmla="*/ 23 w 166"/>
                        <a:gd name="T1" fmla="*/ 95 h 248"/>
                        <a:gd name="T2" fmla="*/ 26 w 166"/>
                        <a:gd name="T3" fmla="*/ 63 h 248"/>
                        <a:gd name="T4" fmla="*/ 40 w 166"/>
                        <a:gd name="T5" fmla="*/ 76 h 248"/>
                        <a:gd name="T6" fmla="*/ 41 w 166"/>
                        <a:gd name="T7" fmla="*/ 53 h 248"/>
                        <a:gd name="T8" fmla="*/ 57 w 166"/>
                        <a:gd name="T9" fmla="*/ 48 h 248"/>
                        <a:gd name="T10" fmla="*/ 58 w 166"/>
                        <a:gd name="T11" fmla="*/ 31 h 248"/>
                        <a:gd name="T12" fmla="*/ 74 w 166"/>
                        <a:gd name="T13" fmla="*/ 20 h 248"/>
                        <a:gd name="T14" fmla="*/ 91 w 166"/>
                        <a:gd name="T15" fmla="*/ 18 h 248"/>
                        <a:gd name="T16" fmla="*/ 96 w 166"/>
                        <a:gd name="T17" fmla="*/ 6 h 248"/>
                        <a:gd name="T18" fmla="*/ 106 w 166"/>
                        <a:gd name="T19" fmla="*/ 0 h 248"/>
                        <a:gd name="T20" fmla="*/ 113 w 166"/>
                        <a:gd name="T21" fmla="*/ 6 h 248"/>
                        <a:gd name="T22" fmla="*/ 102 w 166"/>
                        <a:gd name="T23" fmla="*/ 20 h 248"/>
                        <a:gd name="T24" fmla="*/ 96 w 166"/>
                        <a:gd name="T25" fmla="*/ 42 h 248"/>
                        <a:gd name="T26" fmla="*/ 85 w 166"/>
                        <a:gd name="T27" fmla="*/ 49 h 248"/>
                        <a:gd name="T28" fmla="*/ 98 w 166"/>
                        <a:gd name="T29" fmla="*/ 67 h 248"/>
                        <a:gd name="T30" fmla="*/ 95 w 166"/>
                        <a:gd name="T31" fmla="*/ 84 h 248"/>
                        <a:gd name="T32" fmla="*/ 121 w 166"/>
                        <a:gd name="T33" fmla="*/ 86 h 248"/>
                        <a:gd name="T34" fmla="*/ 121 w 166"/>
                        <a:gd name="T35" fmla="*/ 95 h 248"/>
                        <a:gd name="T36" fmla="*/ 143 w 166"/>
                        <a:gd name="T37" fmla="*/ 105 h 248"/>
                        <a:gd name="T38" fmla="*/ 165 w 166"/>
                        <a:gd name="T39" fmla="*/ 113 h 248"/>
                        <a:gd name="T40" fmla="*/ 165 w 166"/>
                        <a:gd name="T41" fmla="*/ 141 h 248"/>
                        <a:gd name="T42" fmla="*/ 161 w 166"/>
                        <a:gd name="T43" fmla="*/ 160 h 248"/>
                        <a:gd name="T44" fmla="*/ 162 w 166"/>
                        <a:gd name="T45" fmla="*/ 173 h 248"/>
                        <a:gd name="T46" fmla="*/ 138 w 166"/>
                        <a:gd name="T47" fmla="*/ 182 h 248"/>
                        <a:gd name="T48" fmla="*/ 132 w 166"/>
                        <a:gd name="T49" fmla="*/ 192 h 248"/>
                        <a:gd name="T50" fmla="*/ 140 w 166"/>
                        <a:gd name="T51" fmla="*/ 199 h 248"/>
                        <a:gd name="T52" fmla="*/ 132 w 166"/>
                        <a:gd name="T53" fmla="*/ 204 h 248"/>
                        <a:gd name="T54" fmla="*/ 135 w 166"/>
                        <a:gd name="T55" fmla="*/ 233 h 248"/>
                        <a:gd name="T56" fmla="*/ 135 w 166"/>
                        <a:gd name="T57" fmla="*/ 245 h 248"/>
                        <a:gd name="T58" fmla="*/ 121 w 166"/>
                        <a:gd name="T59" fmla="*/ 247 h 248"/>
                        <a:gd name="T60" fmla="*/ 107 w 166"/>
                        <a:gd name="T61" fmla="*/ 238 h 248"/>
                        <a:gd name="T62" fmla="*/ 83 w 166"/>
                        <a:gd name="T63" fmla="*/ 235 h 248"/>
                        <a:gd name="T64" fmla="*/ 70 w 166"/>
                        <a:gd name="T65" fmla="*/ 219 h 248"/>
                        <a:gd name="T66" fmla="*/ 55 w 166"/>
                        <a:gd name="T67" fmla="*/ 209 h 248"/>
                        <a:gd name="T68" fmla="*/ 44 w 166"/>
                        <a:gd name="T69" fmla="*/ 199 h 248"/>
                        <a:gd name="T70" fmla="*/ 21 w 166"/>
                        <a:gd name="T71" fmla="*/ 200 h 248"/>
                        <a:gd name="T72" fmla="*/ 0 w 166"/>
                        <a:gd name="T73" fmla="*/ 188 h 248"/>
                        <a:gd name="T74" fmla="*/ 11 w 166"/>
                        <a:gd name="T75" fmla="*/ 171 h 248"/>
                        <a:gd name="T76" fmla="*/ 14 w 166"/>
                        <a:gd name="T77" fmla="*/ 163 h 248"/>
                        <a:gd name="T78" fmla="*/ 27 w 166"/>
                        <a:gd name="T79" fmla="*/ 161 h 248"/>
                        <a:gd name="T80" fmla="*/ 23 w 166"/>
                        <a:gd name="T81" fmla="*/ 95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66" h="248">
                          <a:moveTo>
                            <a:pt x="23" y="95"/>
                          </a:moveTo>
                          <a:lnTo>
                            <a:pt x="26" y="63"/>
                          </a:lnTo>
                          <a:lnTo>
                            <a:pt x="40" y="76"/>
                          </a:lnTo>
                          <a:lnTo>
                            <a:pt x="41" y="53"/>
                          </a:lnTo>
                          <a:lnTo>
                            <a:pt x="57" y="48"/>
                          </a:lnTo>
                          <a:lnTo>
                            <a:pt x="58" y="31"/>
                          </a:lnTo>
                          <a:lnTo>
                            <a:pt x="74" y="20"/>
                          </a:lnTo>
                          <a:lnTo>
                            <a:pt x="91" y="18"/>
                          </a:lnTo>
                          <a:lnTo>
                            <a:pt x="96" y="6"/>
                          </a:lnTo>
                          <a:lnTo>
                            <a:pt x="106" y="0"/>
                          </a:lnTo>
                          <a:lnTo>
                            <a:pt x="113" y="6"/>
                          </a:lnTo>
                          <a:lnTo>
                            <a:pt x="102" y="20"/>
                          </a:lnTo>
                          <a:lnTo>
                            <a:pt x="96" y="42"/>
                          </a:lnTo>
                          <a:lnTo>
                            <a:pt x="85" y="49"/>
                          </a:lnTo>
                          <a:lnTo>
                            <a:pt x="98" y="67"/>
                          </a:lnTo>
                          <a:lnTo>
                            <a:pt x="95" y="84"/>
                          </a:lnTo>
                          <a:lnTo>
                            <a:pt x="121" y="86"/>
                          </a:lnTo>
                          <a:lnTo>
                            <a:pt x="121" y="95"/>
                          </a:lnTo>
                          <a:lnTo>
                            <a:pt x="143" y="105"/>
                          </a:lnTo>
                          <a:lnTo>
                            <a:pt x="165" y="113"/>
                          </a:lnTo>
                          <a:lnTo>
                            <a:pt x="165" y="141"/>
                          </a:lnTo>
                          <a:lnTo>
                            <a:pt x="161" y="160"/>
                          </a:lnTo>
                          <a:lnTo>
                            <a:pt x="162" y="173"/>
                          </a:lnTo>
                          <a:lnTo>
                            <a:pt x="138" y="182"/>
                          </a:lnTo>
                          <a:lnTo>
                            <a:pt x="132" y="192"/>
                          </a:lnTo>
                          <a:lnTo>
                            <a:pt x="140" y="199"/>
                          </a:lnTo>
                          <a:lnTo>
                            <a:pt x="132" y="204"/>
                          </a:lnTo>
                          <a:lnTo>
                            <a:pt x="135" y="233"/>
                          </a:lnTo>
                          <a:lnTo>
                            <a:pt x="135" y="245"/>
                          </a:lnTo>
                          <a:lnTo>
                            <a:pt x="121" y="247"/>
                          </a:lnTo>
                          <a:lnTo>
                            <a:pt x="107" y="238"/>
                          </a:lnTo>
                          <a:lnTo>
                            <a:pt x="83" y="235"/>
                          </a:lnTo>
                          <a:lnTo>
                            <a:pt x="70" y="219"/>
                          </a:lnTo>
                          <a:lnTo>
                            <a:pt x="55" y="209"/>
                          </a:lnTo>
                          <a:lnTo>
                            <a:pt x="44" y="199"/>
                          </a:lnTo>
                          <a:lnTo>
                            <a:pt x="21" y="200"/>
                          </a:lnTo>
                          <a:lnTo>
                            <a:pt x="0" y="188"/>
                          </a:lnTo>
                          <a:lnTo>
                            <a:pt x="11" y="171"/>
                          </a:lnTo>
                          <a:lnTo>
                            <a:pt x="14" y="163"/>
                          </a:lnTo>
                          <a:lnTo>
                            <a:pt x="27" y="161"/>
                          </a:lnTo>
                          <a:lnTo>
                            <a:pt x="23" y="9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8" name="Freeform 58">
                      <a:extLst>
                        <a:ext uri="{FF2B5EF4-FFF2-40B4-BE49-F238E27FC236}">
                          <a16:creationId xmlns:a16="http://schemas.microsoft.com/office/drawing/2014/main" id="{76CC9E00-52D9-2C57-8DDF-AC609E2226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6319" y="1960360"/>
                      <a:ext cx="257484" cy="151507"/>
                    </a:xfrm>
                    <a:custGeom>
                      <a:avLst/>
                      <a:gdLst>
                        <a:gd name="T0" fmla="*/ 65 w 167"/>
                        <a:gd name="T1" fmla="*/ 3 h 99"/>
                        <a:gd name="T2" fmla="*/ 60 w 167"/>
                        <a:gd name="T3" fmla="*/ 23 h 99"/>
                        <a:gd name="T4" fmla="*/ 42 w 167"/>
                        <a:gd name="T5" fmla="*/ 11 h 99"/>
                        <a:gd name="T6" fmla="*/ 27 w 167"/>
                        <a:gd name="T7" fmla="*/ 20 h 99"/>
                        <a:gd name="T8" fmla="*/ 20 w 167"/>
                        <a:gd name="T9" fmla="*/ 3 h 99"/>
                        <a:gd name="T10" fmla="*/ 0 w 167"/>
                        <a:gd name="T11" fmla="*/ 19 h 99"/>
                        <a:gd name="T12" fmla="*/ 4 w 167"/>
                        <a:gd name="T13" fmla="*/ 28 h 99"/>
                        <a:gd name="T14" fmla="*/ 8 w 167"/>
                        <a:gd name="T15" fmla="*/ 45 h 99"/>
                        <a:gd name="T16" fmla="*/ 30 w 167"/>
                        <a:gd name="T17" fmla="*/ 47 h 99"/>
                        <a:gd name="T18" fmla="*/ 42 w 167"/>
                        <a:gd name="T19" fmla="*/ 35 h 99"/>
                        <a:gd name="T20" fmla="*/ 53 w 167"/>
                        <a:gd name="T21" fmla="*/ 38 h 99"/>
                        <a:gd name="T22" fmla="*/ 48 w 167"/>
                        <a:gd name="T23" fmla="*/ 52 h 99"/>
                        <a:gd name="T24" fmla="*/ 45 w 167"/>
                        <a:gd name="T25" fmla="*/ 65 h 99"/>
                        <a:gd name="T26" fmla="*/ 57 w 167"/>
                        <a:gd name="T27" fmla="*/ 75 h 99"/>
                        <a:gd name="T28" fmla="*/ 68 w 167"/>
                        <a:gd name="T29" fmla="*/ 92 h 99"/>
                        <a:gd name="T30" fmla="*/ 82 w 167"/>
                        <a:gd name="T31" fmla="*/ 98 h 99"/>
                        <a:gd name="T32" fmla="*/ 88 w 167"/>
                        <a:gd name="T33" fmla="*/ 73 h 99"/>
                        <a:gd name="T34" fmla="*/ 109 w 167"/>
                        <a:gd name="T35" fmla="*/ 51 h 99"/>
                        <a:gd name="T36" fmla="*/ 121 w 167"/>
                        <a:gd name="T37" fmla="*/ 58 h 99"/>
                        <a:gd name="T38" fmla="*/ 121 w 167"/>
                        <a:gd name="T39" fmla="*/ 75 h 99"/>
                        <a:gd name="T40" fmla="*/ 145 w 167"/>
                        <a:gd name="T41" fmla="*/ 73 h 99"/>
                        <a:gd name="T42" fmla="*/ 157 w 167"/>
                        <a:gd name="T43" fmla="*/ 78 h 99"/>
                        <a:gd name="T44" fmla="*/ 166 w 167"/>
                        <a:gd name="T45" fmla="*/ 60 h 99"/>
                        <a:gd name="T46" fmla="*/ 109 w 167"/>
                        <a:gd name="T47" fmla="*/ 30 h 99"/>
                        <a:gd name="T48" fmla="*/ 90 w 167"/>
                        <a:gd name="T49" fmla="*/ 0 h 99"/>
                        <a:gd name="T50" fmla="*/ 65 w 167"/>
                        <a:gd name="T51" fmla="*/ 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7" h="99">
                          <a:moveTo>
                            <a:pt x="65" y="3"/>
                          </a:moveTo>
                          <a:lnTo>
                            <a:pt x="60" y="23"/>
                          </a:lnTo>
                          <a:lnTo>
                            <a:pt x="42" y="11"/>
                          </a:lnTo>
                          <a:lnTo>
                            <a:pt x="27" y="20"/>
                          </a:lnTo>
                          <a:lnTo>
                            <a:pt x="20" y="3"/>
                          </a:lnTo>
                          <a:lnTo>
                            <a:pt x="0" y="19"/>
                          </a:lnTo>
                          <a:lnTo>
                            <a:pt x="4" y="28"/>
                          </a:lnTo>
                          <a:lnTo>
                            <a:pt x="8" y="45"/>
                          </a:lnTo>
                          <a:lnTo>
                            <a:pt x="30" y="47"/>
                          </a:lnTo>
                          <a:lnTo>
                            <a:pt x="42" y="35"/>
                          </a:lnTo>
                          <a:lnTo>
                            <a:pt x="53" y="38"/>
                          </a:lnTo>
                          <a:lnTo>
                            <a:pt x="48" y="52"/>
                          </a:lnTo>
                          <a:lnTo>
                            <a:pt x="45" y="65"/>
                          </a:lnTo>
                          <a:lnTo>
                            <a:pt x="57" y="75"/>
                          </a:lnTo>
                          <a:lnTo>
                            <a:pt x="68" y="92"/>
                          </a:lnTo>
                          <a:lnTo>
                            <a:pt x="82" y="98"/>
                          </a:lnTo>
                          <a:lnTo>
                            <a:pt x="88" y="73"/>
                          </a:lnTo>
                          <a:lnTo>
                            <a:pt x="109" y="51"/>
                          </a:lnTo>
                          <a:lnTo>
                            <a:pt x="121" y="58"/>
                          </a:lnTo>
                          <a:lnTo>
                            <a:pt x="121" y="75"/>
                          </a:lnTo>
                          <a:lnTo>
                            <a:pt x="145" y="73"/>
                          </a:lnTo>
                          <a:lnTo>
                            <a:pt x="157" y="78"/>
                          </a:lnTo>
                          <a:lnTo>
                            <a:pt x="166" y="60"/>
                          </a:lnTo>
                          <a:lnTo>
                            <a:pt x="109" y="30"/>
                          </a:lnTo>
                          <a:lnTo>
                            <a:pt x="90" y="0"/>
                          </a:lnTo>
                          <a:lnTo>
                            <a:pt x="65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9" name="Freeform 59">
                      <a:extLst>
                        <a:ext uri="{FF2B5EF4-FFF2-40B4-BE49-F238E27FC236}">
                          <a16:creationId xmlns:a16="http://schemas.microsoft.com/office/drawing/2014/main" id="{051F6B3F-0458-8AF2-3228-AB40FA4B91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4303" y="1942454"/>
                      <a:ext cx="147331" cy="57848"/>
                    </a:xfrm>
                    <a:custGeom>
                      <a:avLst/>
                      <a:gdLst>
                        <a:gd name="T0" fmla="*/ 0 w 95"/>
                        <a:gd name="T1" fmla="*/ 3 h 38"/>
                        <a:gd name="T2" fmla="*/ 5 w 95"/>
                        <a:gd name="T3" fmla="*/ 27 h 38"/>
                        <a:gd name="T4" fmla="*/ 43 w 95"/>
                        <a:gd name="T5" fmla="*/ 37 h 38"/>
                        <a:gd name="T6" fmla="*/ 71 w 95"/>
                        <a:gd name="T7" fmla="*/ 27 h 38"/>
                        <a:gd name="T8" fmla="*/ 94 w 95"/>
                        <a:gd name="T9" fmla="*/ 5 h 38"/>
                        <a:gd name="T10" fmla="*/ 54 w 95"/>
                        <a:gd name="T11" fmla="*/ 5 h 38"/>
                        <a:gd name="T12" fmla="*/ 31 w 95"/>
                        <a:gd name="T13" fmla="*/ 0 h 38"/>
                        <a:gd name="T14" fmla="*/ 0 w 95"/>
                        <a:gd name="T15" fmla="*/ 3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5" h="38">
                          <a:moveTo>
                            <a:pt x="0" y="3"/>
                          </a:moveTo>
                          <a:lnTo>
                            <a:pt x="5" y="27"/>
                          </a:lnTo>
                          <a:lnTo>
                            <a:pt x="43" y="37"/>
                          </a:lnTo>
                          <a:lnTo>
                            <a:pt x="71" y="27"/>
                          </a:lnTo>
                          <a:lnTo>
                            <a:pt x="94" y="5"/>
                          </a:lnTo>
                          <a:lnTo>
                            <a:pt x="54" y="5"/>
                          </a:lnTo>
                          <a:lnTo>
                            <a:pt x="31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0" name="Freeform 60">
                      <a:extLst>
                        <a:ext uri="{FF2B5EF4-FFF2-40B4-BE49-F238E27FC236}">
                          <a16:creationId xmlns:a16="http://schemas.microsoft.com/office/drawing/2014/main" id="{83A3B086-9BF8-4AB4-0443-9DF037C0BF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48320" y="3956117"/>
                      <a:ext cx="42684" cy="72999"/>
                    </a:xfrm>
                    <a:custGeom>
                      <a:avLst/>
                      <a:gdLst>
                        <a:gd name="T0" fmla="*/ 2 w 29"/>
                        <a:gd name="T1" fmla="*/ 13 h 48"/>
                        <a:gd name="T2" fmla="*/ 10 w 29"/>
                        <a:gd name="T3" fmla="*/ 10 h 48"/>
                        <a:gd name="T4" fmla="*/ 28 w 29"/>
                        <a:gd name="T5" fmla="*/ 0 h 48"/>
                        <a:gd name="T6" fmla="*/ 25 w 29"/>
                        <a:gd name="T7" fmla="*/ 19 h 48"/>
                        <a:gd name="T8" fmla="*/ 28 w 29"/>
                        <a:gd name="T9" fmla="*/ 39 h 48"/>
                        <a:gd name="T10" fmla="*/ 18 w 29"/>
                        <a:gd name="T11" fmla="*/ 46 h 48"/>
                        <a:gd name="T12" fmla="*/ 8 w 29"/>
                        <a:gd name="T13" fmla="*/ 47 h 48"/>
                        <a:gd name="T14" fmla="*/ 0 w 29"/>
                        <a:gd name="T15" fmla="*/ 45 h 48"/>
                        <a:gd name="T16" fmla="*/ 0 w 29"/>
                        <a:gd name="T17" fmla="*/ 32 h 48"/>
                        <a:gd name="T18" fmla="*/ 2 w 29"/>
                        <a:gd name="T19" fmla="*/ 1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9" h="48">
                          <a:moveTo>
                            <a:pt x="2" y="13"/>
                          </a:moveTo>
                          <a:lnTo>
                            <a:pt x="10" y="10"/>
                          </a:lnTo>
                          <a:lnTo>
                            <a:pt x="28" y="0"/>
                          </a:lnTo>
                          <a:lnTo>
                            <a:pt x="25" y="19"/>
                          </a:lnTo>
                          <a:lnTo>
                            <a:pt x="28" y="39"/>
                          </a:lnTo>
                          <a:lnTo>
                            <a:pt x="18" y="46"/>
                          </a:lnTo>
                          <a:lnTo>
                            <a:pt x="8" y="47"/>
                          </a:lnTo>
                          <a:lnTo>
                            <a:pt x="0" y="45"/>
                          </a:lnTo>
                          <a:lnTo>
                            <a:pt x="0" y="32"/>
                          </a:lnTo>
                          <a:lnTo>
                            <a:pt x="2" y="1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1" name="Freeform 61">
                      <a:extLst>
                        <a:ext uri="{FF2B5EF4-FFF2-40B4-BE49-F238E27FC236}">
                          <a16:creationId xmlns:a16="http://schemas.microsoft.com/office/drawing/2014/main" id="{B0A1FBA7-7360-FB16-3178-282226413C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15789" y="4148943"/>
                      <a:ext cx="75731" cy="46829"/>
                    </a:xfrm>
                    <a:custGeom>
                      <a:avLst/>
                      <a:gdLst>
                        <a:gd name="T0" fmla="*/ 33 w 49"/>
                        <a:gd name="T1" fmla="*/ 2 h 31"/>
                        <a:gd name="T2" fmla="*/ 1 w 49"/>
                        <a:gd name="T3" fmla="*/ 0 h 31"/>
                        <a:gd name="T4" fmla="*/ 0 w 49"/>
                        <a:gd name="T5" fmla="*/ 12 h 31"/>
                        <a:gd name="T6" fmla="*/ 7 w 49"/>
                        <a:gd name="T7" fmla="*/ 23 h 31"/>
                        <a:gd name="T8" fmla="*/ 35 w 49"/>
                        <a:gd name="T9" fmla="*/ 30 h 31"/>
                        <a:gd name="T10" fmla="*/ 48 w 49"/>
                        <a:gd name="T11" fmla="*/ 23 h 31"/>
                        <a:gd name="T12" fmla="*/ 47 w 49"/>
                        <a:gd name="T13" fmla="*/ 10 h 31"/>
                        <a:gd name="T14" fmla="*/ 33 w 49"/>
                        <a:gd name="T15" fmla="*/ 2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9" h="31">
                          <a:moveTo>
                            <a:pt x="33" y="2"/>
                          </a:moveTo>
                          <a:lnTo>
                            <a:pt x="1" y="0"/>
                          </a:lnTo>
                          <a:lnTo>
                            <a:pt x="0" y="12"/>
                          </a:lnTo>
                          <a:lnTo>
                            <a:pt x="7" y="23"/>
                          </a:lnTo>
                          <a:lnTo>
                            <a:pt x="35" y="30"/>
                          </a:lnTo>
                          <a:lnTo>
                            <a:pt x="48" y="23"/>
                          </a:lnTo>
                          <a:lnTo>
                            <a:pt x="47" y="10"/>
                          </a:lnTo>
                          <a:lnTo>
                            <a:pt x="33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2" name="Freeform 62">
                      <a:extLst>
                        <a:ext uri="{FF2B5EF4-FFF2-40B4-BE49-F238E27FC236}">
                          <a16:creationId xmlns:a16="http://schemas.microsoft.com/office/drawing/2014/main" id="{CD616D83-7E3B-D656-E89F-9C8FDC479C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93927" y="4109000"/>
                      <a:ext cx="294661" cy="296126"/>
                    </a:xfrm>
                    <a:custGeom>
                      <a:avLst/>
                      <a:gdLst>
                        <a:gd name="T0" fmla="*/ 28 w 191"/>
                        <a:gd name="T1" fmla="*/ 6 h 193"/>
                        <a:gd name="T2" fmla="*/ 16 w 191"/>
                        <a:gd name="T3" fmla="*/ 19 h 193"/>
                        <a:gd name="T4" fmla="*/ 10 w 191"/>
                        <a:gd name="T5" fmla="*/ 42 h 193"/>
                        <a:gd name="T6" fmla="*/ 0 w 191"/>
                        <a:gd name="T7" fmla="*/ 49 h 193"/>
                        <a:gd name="T8" fmla="*/ 13 w 191"/>
                        <a:gd name="T9" fmla="*/ 67 h 193"/>
                        <a:gd name="T10" fmla="*/ 9 w 191"/>
                        <a:gd name="T11" fmla="*/ 84 h 193"/>
                        <a:gd name="T12" fmla="*/ 36 w 191"/>
                        <a:gd name="T13" fmla="*/ 85 h 193"/>
                        <a:gd name="T14" fmla="*/ 36 w 191"/>
                        <a:gd name="T15" fmla="*/ 95 h 193"/>
                        <a:gd name="T16" fmla="*/ 58 w 191"/>
                        <a:gd name="T17" fmla="*/ 105 h 193"/>
                        <a:gd name="T18" fmla="*/ 80 w 191"/>
                        <a:gd name="T19" fmla="*/ 112 h 193"/>
                        <a:gd name="T20" fmla="*/ 80 w 191"/>
                        <a:gd name="T21" fmla="*/ 140 h 193"/>
                        <a:gd name="T22" fmla="*/ 75 w 191"/>
                        <a:gd name="T23" fmla="*/ 159 h 193"/>
                        <a:gd name="T24" fmla="*/ 77 w 191"/>
                        <a:gd name="T25" fmla="*/ 173 h 193"/>
                        <a:gd name="T26" fmla="*/ 87 w 191"/>
                        <a:gd name="T27" fmla="*/ 176 h 193"/>
                        <a:gd name="T28" fmla="*/ 94 w 191"/>
                        <a:gd name="T29" fmla="*/ 186 h 193"/>
                        <a:gd name="T30" fmla="*/ 105 w 191"/>
                        <a:gd name="T31" fmla="*/ 192 h 193"/>
                        <a:gd name="T32" fmla="*/ 120 w 191"/>
                        <a:gd name="T33" fmla="*/ 189 h 193"/>
                        <a:gd name="T34" fmla="*/ 132 w 191"/>
                        <a:gd name="T35" fmla="*/ 180 h 193"/>
                        <a:gd name="T36" fmla="*/ 131 w 191"/>
                        <a:gd name="T37" fmla="*/ 169 h 193"/>
                        <a:gd name="T38" fmla="*/ 122 w 191"/>
                        <a:gd name="T39" fmla="*/ 162 h 193"/>
                        <a:gd name="T40" fmla="*/ 120 w 191"/>
                        <a:gd name="T41" fmla="*/ 154 h 193"/>
                        <a:gd name="T42" fmla="*/ 124 w 191"/>
                        <a:gd name="T43" fmla="*/ 140 h 193"/>
                        <a:gd name="T44" fmla="*/ 130 w 191"/>
                        <a:gd name="T45" fmla="*/ 139 h 193"/>
                        <a:gd name="T46" fmla="*/ 143 w 191"/>
                        <a:gd name="T47" fmla="*/ 150 h 193"/>
                        <a:gd name="T48" fmla="*/ 150 w 191"/>
                        <a:gd name="T49" fmla="*/ 145 h 193"/>
                        <a:gd name="T50" fmla="*/ 176 w 191"/>
                        <a:gd name="T51" fmla="*/ 143 h 193"/>
                        <a:gd name="T52" fmla="*/ 179 w 191"/>
                        <a:gd name="T53" fmla="*/ 134 h 193"/>
                        <a:gd name="T54" fmla="*/ 179 w 191"/>
                        <a:gd name="T55" fmla="*/ 123 h 193"/>
                        <a:gd name="T56" fmla="*/ 172 w 191"/>
                        <a:gd name="T57" fmla="*/ 114 h 193"/>
                        <a:gd name="T58" fmla="*/ 173 w 191"/>
                        <a:gd name="T59" fmla="*/ 100 h 193"/>
                        <a:gd name="T60" fmla="*/ 182 w 191"/>
                        <a:gd name="T61" fmla="*/ 92 h 193"/>
                        <a:gd name="T62" fmla="*/ 184 w 191"/>
                        <a:gd name="T63" fmla="*/ 85 h 193"/>
                        <a:gd name="T64" fmla="*/ 190 w 191"/>
                        <a:gd name="T65" fmla="*/ 79 h 193"/>
                        <a:gd name="T66" fmla="*/ 190 w 191"/>
                        <a:gd name="T67" fmla="*/ 64 h 193"/>
                        <a:gd name="T68" fmla="*/ 184 w 191"/>
                        <a:gd name="T69" fmla="*/ 61 h 193"/>
                        <a:gd name="T70" fmla="*/ 179 w 191"/>
                        <a:gd name="T71" fmla="*/ 47 h 193"/>
                        <a:gd name="T72" fmla="*/ 172 w 191"/>
                        <a:gd name="T73" fmla="*/ 39 h 193"/>
                        <a:gd name="T74" fmla="*/ 176 w 191"/>
                        <a:gd name="T75" fmla="*/ 35 h 193"/>
                        <a:gd name="T76" fmla="*/ 176 w 191"/>
                        <a:gd name="T77" fmla="*/ 28 h 193"/>
                        <a:gd name="T78" fmla="*/ 154 w 191"/>
                        <a:gd name="T79" fmla="*/ 27 h 193"/>
                        <a:gd name="T80" fmla="*/ 137 w 191"/>
                        <a:gd name="T81" fmla="*/ 30 h 193"/>
                        <a:gd name="T82" fmla="*/ 128 w 191"/>
                        <a:gd name="T83" fmla="*/ 37 h 193"/>
                        <a:gd name="T84" fmla="*/ 117 w 191"/>
                        <a:gd name="T85" fmla="*/ 35 h 193"/>
                        <a:gd name="T86" fmla="*/ 86 w 191"/>
                        <a:gd name="T87" fmla="*/ 33 h 193"/>
                        <a:gd name="T88" fmla="*/ 83 w 191"/>
                        <a:gd name="T89" fmla="*/ 25 h 193"/>
                        <a:gd name="T90" fmla="*/ 75 w 191"/>
                        <a:gd name="T91" fmla="*/ 22 h 193"/>
                        <a:gd name="T92" fmla="*/ 62 w 191"/>
                        <a:gd name="T93" fmla="*/ 18 h 193"/>
                        <a:gd name="T94" fmla="*/ 59 w 191"/>
                        <a:gd name="T95" fmla="*/ 9 h 193"/>
                        <a:gd name="T96" fmla="*/ 48 w 191"/>
                        <a:gd name="T97" fmla="*/ 6 h 193"/>
                        <a:gd name="T98" fmla="*/ 48 w 191"/>
                        <a:gd name="T99" fmla="*/ 0 h 193"/>
                        <a:gd name="T100" fmla="*/ 43 w 191"/>
                        <a:gd name="T101" fmla="*/ 6 h 193"/>
                        <a:gd name="T102" fmla="*/ 28 w 191"/>
                        <a:gd name="T103" fmla="*/ 6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91" h="193">
                          <a:moveTo>
                            <a:pt x="28" y="6"/>
                          </a:moveTo>
                          <a:lnTo>
                            <a:pt x="16" y="19"/>
                          </a:lnTo>
                          <a:lnTo>
                            <a:pt x="10" y="42"/>
                          </a:lnTo>
                          <a:lnTo>
                            <a:pt x="0" y="49"/>
                          </a:lnTo>
                          <a:lnTo>
                            <a:pt x="13" y="67"/>
                          </a:lnTo>
                          <a:lnTo>
                            <a:pt x="9" y="84"/>
                          </a:lnTo>
                          <a:lnTo>
                            <a:pt x="36" y="85"/>
                          </a:lnTo>
                          <a:lnTo>
                            <a:pt x="36" y="95"/>
                          </a:lnTo>
                          <a:lnTo>
                            <a:pt x="58" y="105"/>
                          </a:lnTo>
                          <a:lnTo>
                            <a:pt x="80" y="112"/>
                          </a:lnTo>
                          <a:lnTo>
                            <a:pt x="80" y="140"/>
                          </a:lnTo>
                          <a:lnTo>
                            <a:pt x="75" y="159"/>
                          </a:lnTo>
                          <a:lnTo>
                            <a:pt x="77" y="173"/>
                          </a:lnTo>
                          <a:lnTo>
                            <a:pt x="87" y="176"/>
                          </a:lnTo>
                          <a:lnTo>
                            <a:pt x="94" y="186"/>
                          </a:lnTo>
                          <a:lnTo>
                            <a:pt x="105" y="192"/>
                          </a:lnTo>
                          <a:lnTo>
                            <a:pt x="120" y="189"/>
                          </a:lnTo>
                          <a:lnTo>
                            <a:pt x="132" y="180"/>
                          </a:lnTo>
                          <a:lnTo>
                            <a:pt x="131" y="169"/>
                          </a:lnTo>
                          <a:lnTo>
                            <a:pt x="122" y="162"/>
                          </a:lnTo>
                          <a:lnTo>
                            <a:pt x="120" y="154"/>
                          </a:lnTo>
                          <a:lnTo>
                            <a:pt x="124" y="140"/>
                          </a:lnTo>
                          <a:lnTo>
                            <a:pt x="130" y="139"/>
                          </a:lnTo>
                          <a:lnTo>
                            <a:pt x="143" y="150"/>
                          </a:lnTo>
                          <a:lnTo>
                            <a:pt x="150" y="145"/>
                          </a:lnTo>
                          <a:lnTo>
                            <a:pt x="176" y="143"/>
                          </a:lnTo>
                          <a:lnTo>
                            <a:pt x="179" y="134"/>
                          </a:lnTo>
                          <a:lnTo>
                            <a:pt x="179" y="123"/>
                          </a:lnTo>
                          <a:lnTo>
                            <a:pt x="172" y="114"/>
                          </a:lnTo>
                          <a:lnTo>
                            <a:pt x="173" y="100"/>
                          </a:lnTo>
                          <a:lnTo>
                            <a:pt x="182" y="92"/>
                          </a:lnTo>
                          <a:lnTo>
                            <a:pt x="184" y="85"/>
                          </a:lnTo>
                          <a:lnTo>
                            <a:pt x="190" y="79"/>
                          </a:lnTo>
                          <a:lnTo>
                            <a:pt x="190" y="64"/>
                          </a:lnTo>
                          <a:lnTo>
                            <a:pt x="184" y="61"/>
                          </a:lnTo>
                          <a:lnTo>
                            <a:pt x="179" y="47"/>
                          </a:lnTo>
                          <a:lnTo>
                            <a:pt x="172" y="39"/>
                          </a:lnTo>
                          <a:lnTo>
                            <a:pt x="176" y="35"/>
                          </a:lnTo>
                          <a:lnTo>
                            <a:pt x="176" y="28"/>
                          </a:lnTo>
                          <a:lnTo>
                            <a:pt x="154" y="27"/>
                          </a:lnTo>
                          <a:lnTo>
                            <a:pt x="137" y="30"/>
                          </a:lnTo>
                          <a:lnTo>
                            <a:pt x="128" y="37"/>
                          </a:lnTo>
                          <a:lnTo>
                            <a:pt x="117" y="35"/>
                          </a:lnTo>
                          <a:lnTo>
                            <a:pt x="86" y="33"/>
                          </a:lnTo>
                          <a:lnTo>
                            <a:pt x="83" y="25"/>
                          </a:lnTo>
                          <a:lnTo>
                            <a:pt x="75" y="22"/>
                          </a:lnTo>
                          <a:lnTo>
                            <a:pt x="62" y="18"/>
                          </a:lnTo>
                          <a:lnTo>
                            <a:pt x="59" y="9"/>
                          </a:lnTo>
                          <a:lnTo>
                            <a:pt x="48" y="6"/>
                          </a:lnTo>
                          <a:lnTo>
                            <a:pt x="48" y="0"/>
                          </a:lnTo>
                          <a:lnTo>
                            <a:pt x="43" y="6"/>
                          </a:lnTo>
                          <a:lnTo>
                            <a:pt x="28" y="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3" name="Freeform 63">
                      <a:extLst>
                        <a:ext uri="{FF2B5EF4-FFF2-40B4-BE49-F238E27FC236}">
                          <a16:creationId xmlns:a16="http://schemas.microsoft.com/office/drawing/2014/main" id="{38E9FACF-8549-6EA7-D10C-9995A08295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54681" y="5202603"/>
                      <a:ext cx="122546" cy="137733"/>
                    </a:xfrm>
                    <a:custGeom>
                      <a:avLst/>
                      <a:gdLst>
                        <a:gd name="T0" fmla="*/ 19 w 80"/>
                        <a:gd name="T1" fmla="*/ 0 h 88"/>
                        <a:gd name="T2" fmla="*/ 25 w 80"/>
                        <a:gd name="T3" fmla="*/ 8 h 88"/>
                        <a:gd name="T4" fmla="*/ 39 w 80"/>
                        <a:gd name="T5" fmla="*/ 13 h 88"/>
                        <a:gd name="T6" fmla="*/ 70 w 80"/>
                        <a:gd name="T7" fmla="*/ 42 h 88"/>
                        <a:gd name="T8" fmla="*/ 76 w 80"/>
                        <a:gd name="T9" fmla="*/ 53 h 88"/>
                        <a:gd name="T10" fmla="*/ 79 w 80"/>
                        <a:gd name="T11" fmla="*/ 65 h 88"/>
                        <a:gd name="T12" fmla="*/ 70 w 80"/>
                        <a:gd name="T13" fmla="*/ 71 h 88"/>
                        <a:gd name="T14" fmla="*/ 66 w 80"/>
                        <a:gd name="T15" fmla="*/ 75 h 88"/>
                        <a:gd name="T16" fmla="*/ 64 w 80"/>
                        <a:gd name="T17" fmla="*/ 81 h 88"/>
                        <a:gd name="T18" fmla="*/ 53 w 80"/>
                        <a:gd name="T19" fmla="*/ 83 h 88"/>
                        <a:gd name="T20" fmla="*/ 50 w 80"/>
                        <a:gd name="T21" fmla="*/ 87 h 88"/>
                        <a:gd name="T22" fmla="*/ 44 w 80"/>
                        <a:gd name="T23" fmla="*/ 84 h 88"/>
                        <a:gd name="T24" fmla="*/ 29 w 80"/>
                        <a:gd name="T25" fmla="*/ 78 h 88"/>
                        <a:gd name="T26" fmla="*/ 18 w 80"/>
                        <a:gd name="T27" fmla="*/ 72 h 88"/>
                        <a:gd name="T28" fmla="*/ 12 w 80"/>
                        <a:gd name="T29" fmla="*/ 78 h 88"/>
                        <a:gd name="T30" fmla="*/ 6 w 80"/>
                        <a:gd name="T31" fmla="*/ 81 h 88"/>
                        <a:gd name="T32" fmla="*/ 2 w 80"/>
                        <a:gd name="T33" fmla="*/ 64 h 88"/>
                        <a:gd name="T34" fmla="*/ 0 w 80"/>
                        <a:gd name="T35" fmla="*/ 40 h 88"/>
                        <a:gd name="T36" fmla="*/ 3 w 80"/>
                        <a:gd name="T37" fmla="*/ 24 h 88"/>
                        <a:gd name="T38" fmla="*/ 11 w 80"/>
                        <a:gd name="T39" fmla="*/ 10 h 88"/>
                        <a:gd name="T40" fmla="*/ 19 w 80"/>
                        <a:gd name="T41" fmla="*/ 0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80" h="88">
                          <a:moveTo>
                            <a:pt x="19" y="0"/>
                          </a:moveTo>
                          <a:lnTo>
                            <a:pt x="25" y="8"/>
                          </a:lnTo>
                          <a:lnTo>
                            <a:pt x="39" y="13"/>
                          </a:lnTo>
                          <a:lnTo>
                            <a:pt x="70" y="42"/>
                          </a:lnTo>
                          <a:lnTo>
                            <a:pt x="76" y="53"/>
                          </a:lnTo>
                          <a:lnTo>
                            <a:pt x="79" y="65"/>
                          </a:lnTo>
                          <a:lnTo>
                            <a:pt x="70" y="71"/>
                          </a:lnTo>
                          <a:lnTo>
                            <a:pt x="66" y="75"/>
                          </a:lnTo>
                          <a:lnTo>
                            <a:pt x="64" y="81"/>
                          </a:lnTo>
                          <a:lnTo>
                            <a:pt x="53" y="83"/>
                          </a:lnTo>
                          <a:lnTo>
                            <a:pt x="50" y="87"/>
                          </a:lnTo>
                          <a:lnTo>
                            <a:pt x="44" y="84"/>
                          </a:lnTo>
                          <a:lnTo>
                            <a:pt x="29" y="78"/>
                          </a:lnTo>
                          <a:lnTo>
                            <a:pt x="18" y="72"/>
                          </a:lnTo>
                          <a:lnTo>
                            <a:pt x="12" y="78"/>
                          </a:lnTo>
                          <a:lnTo>
                            <a:pt x="6" y="81"/>
                          </a:lnTo>
                          <a:lnTo>
                            <a:pt x="2" y="64"/>
                          </a:lnTo>
                          <a:lnTo>
                            <a:pt x="0" y="40"/>
                          </a:lnTo>
                          <a:lnTo>
                            <a:pt x="3" y="24"/>
                          </a:lnTo>
                          <a:lnTo>
                            <a:pt x="11" y="10"/>
                          </a:lnTo>
                          <a:lnTo>
                            <a:pt x="19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4" name="Freeform 64">
                      <a:extLst>
                        <a:ext uri="{FF2B5EF4-FFF2-40B4-BE49-F238E27FC236}">
                          <a16:creationId xmlns:a16="http://schemas.microsoft.com/office/drawing/2014/main" id="{C9C26FB0-0A3E-54ED-2DA7-20BCDE6646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82050" y="4677839"/>
                      <a:ext cx="274007" cy="342956"/>
                    </a:xfrm>
                    <a:custGeom>
                      <a:avLst/>
                      <a:gdLst>
                        <a:gd name="T0" fmla="*/ 162 w 177"/>
                        <a:gd name="T1" fmla="*/ 170 h 222"/>
                        <a:gd name="T2" fmla="*/ 169 w 177"/>
                        <a:gd name="T3" fmla="*/ 169 h 222"/>
                        <a:gd name="T4" fmla="*/ 174 w 177"/>
                        <a:gd name="T5" fmla="*/ 159 h 222"/>
                        <a:gd name="T6" fmla="*/ 176 w 177"/>
                        <a:gd name="T7" fmla="*/ 141 h 222"/>
                        <a:gd name="T8" fmla="*/ 171 w 177"/>
                        <a:gd name="T9" fmla="*/ 137 h 222"/>
                        <a:gd name="T10" fmla="*/ 169 w 177"/>
                        <a:gd name="T11" fmla="*/ 126 h 222"/>
                        <a:gd name="T12" fmla="*/ 161 w 177"/>
                        <a:gd name="T13" fmla="*/ 124 h 222"/>
                        <a:gd name="T14" fmla="*/ 160 w 177"/>
                        <a:gd name="T15" fmla="*/ 113 h 222"/>
                        <a:gd name="T16" fmla="*/ 141 w 177"/>
                        <a:gd name="T17" fmla="*/ 114 h 222"/>
                        <a:gd name="T18" fmla="*/ 136 w 177"/>
                        <a:gd name="T19" fmla="*/ 108 h 222"/>
                        <a:gd name="T20" fmla="*/ 131 w 177"/>
                        <a:gd name="T21" fmla="*/ 108 h 222"/>
                        <a:gd name="T22" fmla="*/ 131 w 177"/>
                        <a:gd name="T23" fmla="*/ 87 h 222"/>
                        <a:gd name="T24" fmla="*/ 138 w 177"/>
                        <a:gd name="T25" fmla="*/ 81 h 222"/>
                        <a:gd name="T26" fmla="*/ 131 w 177"/>
                        <a:gd name="T27" fmla="*/ 80 h 222"/>
                        <a:gd name="T28" fmla="*/ 129 w 177"/>
                        <a:gd name="T29" fmla="*/ 66 h 222"/>
                        <a:gd name="T30" fmla="*/ 121 w 177"/>
                        <a:gd name="T31" fmla="*/ 64 h 222"/>
                        <a:gd name="T32" fmla="*/ 107 w 177"/>
                        <a:gd name="T33" fmla="*/ 62 h 222"/>
                        <a:gd name="T34" fmla="*/ 104 w 177"/>
                        <a:gd name="T35" fmla="*/ 53 h 222"/>
                        <a:gd name="T36" fmla="*/ 94 w 177"/>
                        <a:gd name="T37" fmla="*/ 51 h 222"/>
                        <a:gd name="T38" fmla="*/ 93 w 177"/>
                        <a:gd name="T39" fmla="*/ 47 h 222"/>
                        <a:gd name="T40" fmla="*/ 70 w 177"/>
                        <a:gd name="T41" fmla="*/ 47 h 222"/>
                        <a:gd name="T42" fmla="*/ 67 w 177"/>
                        <a:gd name="T43" fmla="*/ 42 h 222"/>
                        <a:gd name="T44" fmla="*/ 61 w 177"/>
                        <a:gd name="T45" fmla="*/ 32 h 222"/>
                        <a:gd name="T46" fmla="*/ 60 w 177"/>
                        <a:gd name="T47" fmla="*/ 3 h 222"/>
                        <a:gd name="T48" fmla="*/ 40 w 177"/>
                        <a:gd name="T49" fmla="*/ 0 h 222"/>
                        <a:gd name="T50" fmla="*/ 39 w 177"/>
                        <a:gd name="T51" fmla="*/ 11 h 222"/>
                        <a:gd name="T52" fmla="*/ 31 w 177"/>
                        <a:gd name="T53" fmla="*/ 10 h 222"/>
                        <a:gd name="T54" fmla="*/ 28 w 177"/>
                        <a:gd name="T55" fmla="*/ 17 h 222"/>
                        <a:gd name="T56" fmla="*/ 23 w 177"/>
                        <a:gd name="T57" fmla="*/ 21 h 222"/>
                        <a:gd name="T58" fmla="*/ 13 w 177"/>
                        <a:gd name="T59" fmla="*/ 25 h 222"/>
                        <a:gd name="T60" fmla="*/ 3 w 177"/>
                        <a:gd name="T61" fmla="*/ 24 h 222"/>
                        <a:gd name="T62" fmla="*/ 14 w 177"/>
                        <a:gd name="T63" fmla="*/ 41 h 222"/>
                        <a:gd name="T64" fmla="*/ 13 w 177"/>
                        <a:gd name="T65" fmla="*/ 55 h 222"/>
                        <a:gd name="T66" fmla="*/ 6 w 177"/>
                        <a:gd name="T67" fmla="*/ 61 h 222"/>
                        <a:gd name="T68" fmla="*/ 6 w 177"/>
                        <a:gd name="T69" fmla="*/ 80 h 222"/>
                        <a:gd name="T70" fmla="*/ 4 w 177"/>
                        <a:gd name="T71" fmla="*/ 106 h 222"/>
                        <a:gd name="T72" fmla="*/ 9 w 177"/>
                        <a:gd name="T73" fmla="*/ 114 h 222"/>
                        <a:gd name="T74" fmla="*/ 4 w 177"/>
                        <a:gd name="T75" fmla="*/ 116 h 222"/>
                        <a:gd name="T76" fmla="*/ 0 w 177"/>
                        <a:gd name="T77" fmla="*/ 128 h 222"/>
                        <a:gd name="T78" fmla="*/ 8 w 177"/>
                        <a:gd name="T79" fmla="*/ 135 h 222"/>
                        <a:gd name="T80" fmla="*/ 9 w 177"/>
                        <a:gd name="T81" fmla="*/ 151 h 222"/>
                        <a:gd name="T82" fmla="*/ 23 w 177"/>
                        <a:gd name="T83" fmla="*/ 163 h 222"/>
                        <a:gd name="T84" fmla="*/ 23 w 177"/>
                        <a:gd name="T85" fmla="*/ 195 h 222"/>
                        <a:gd name="T86" fmla="*/ 34 w 177"/>
                        <a:gd name="T87" fmla="*/ 214 h 222"/>
                        <a:gd name="T88" fmla="*/ 44 w 177"/>
                        <a:gd name="T89" fmla="*/ 221 h 222"/>
                        <a:gd name="T90" fmla="*/ 53 w 177"/>
                        <a:gd name="T91" fmla="*/ 202 h 222"/>
                        <a:gd name="T92" fmla="*/ 67 w 177"/>
                        <a:gd name="T93" fmla="*/ 213 h 222"/>
                        <a:gd name="T94" fmla="*/ 83 w 177"/>
                        <a:gd name="T95" fmla="*/ 219 h 222"/>
                        <a:gd name="T96" fmla="*/ 100 w 177"/>
                        <a:gd name="T97" fmla="*/ 206 h 222"/>
                        <a:gd name="T98" fmla="*/ 106 w 177"/>
                        <a:gd name="T99" fmla="*/ 181 h 222"/>
                        <a:gd name="T100" fmla="*/ 111 w 177"/>
                        <a:gd name="T101" fmla="*/ 169 h 222"/>
                        <a:gd name="T102" fmla="*/ 127 w 177"/>
                        <a:gd name="T103" fmla="*/ 162 h 222"/>
                        <a:gd name="T104" fmla="*/ 138 w 177"/>
                        <a:gd name="T105" fmla="*/ 153 h 222"/>
                        <a:gd name="T106" fmla="*/ 155 w 177"/>
                        <a:gd name="T107" fmla="*/ 159 h 222"/>
                        <a:gd name="T108" fmla="*/ 162 w 177"/>
                        <a:gd name="T109" fmla="*/ 17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77" h="222">
                          <a:moveTo>
                            <a:pt x="162" y="170"/>
                          </a:moveTo>
                          <a:lnTo>
                            <a:pt x="169" y="169"/>
                          </a:lnTo>
                          <a:lnTo>
                            <a:pt x="174" y="159"/>
                          </a:lnTo>
                          <a:lnTo>
                            <a:pt x="176" y="141"/>
                          </a:lnTo>
                          <a:lnTo>
                            <a:pt x="171" y="137"/>
                          </a:lnTo>
                          <a:lnTo>
                            <a:pt x="169" y="126"/>
                          </a:lnTo>
                          <a:lnTo>
                            <a:pt x="161" y="124"/>
                          </a:lnTo>
                          <a:lnTo>
                            <a:pt x="160" y="113"/>
                          </a:lnTo>
                          <a:lnTo>
                            <a:pt x="141" y="114"/>
                          </a:lnTo>
                          <a:lnTo>
                            <a:pt x="136" y="108"/>
                          </a:lnTo>
                          <a:lnTo>
                            <a:pt x="131" y="108"/>
                          </a:lnTo>
                          <a:lnTo>
                            <a:pt x="131" y="87"/>
                          </a:lnTo>
                          <a:lnTo>
                            <a:pt x="138" y="81"/>
                          </a:lnTo>
                          <a:lnTo>
                            <a:pt x="131" y="80"/>
                          </a:lnTo>
                          <a:lnTo>
                            <a:pt x="129" y="66"/>
                          </a:lnTo>
                          <a:lnTo>
                            <a:pt x="121" y="64"/>
                          </a:lnTo>
                          <a:lnTo>
                            <a:pt x="107" y="62"/>
                          </a:lnTo>
                          <a:lnTo>
                            <a:pt x="104" y="53"/>
                          </a:lnTo>
                          <a:lnTo>
                            <a:pt x="94" y="51"/>
                          </a:lnTo>
                          <a:lnTo>
                            <a:pt x="93" y="47"/>
                          </a:lnTo>
                          <a:lnTo>
                            <a:pt x="70" y="47"/>
                          </a:lnTo>
                          <a:lnTo>
                            <a:pt x="67" y="42"/>
                          </a:lnTo>
                          <a:lnTo>
                            <a:pt x="61" y="32"/>
                          </a:lnTo>
                          <a:lnTo>
                            <a:pt x="60" y="3"/>
                          </a:lnTo>
                          <a:lnTo>
                            <a:pt x="40" y="0"/>
                          </a:lnTo>
                          <a:lnTo>
                            <a:pt x="39" y="11"/>
                          </a:lnTo>
                          <a:lnTo>
                            <a:pt x="31" y="10"/>
                          </a:lnTo>
                          <a:lnTo>
                            <a:pt x="28" y="17"/>
                          </a:lnTo>
                          <a:lnTo>
                            <a:pt x="23" y="21"/>
                          </a:lnTo>
                          <a:lnTo>
                            <a:pt x="13" y="25"/>
                          </a:lnTo>
                          <a:lnTo>
                            <a:pt x="3" y="24"/>
                          </a:lnTo>
                          <a:lnTo>
                            <a:pt x="14" y="41"/>
                          </a:lnTo>
                          <a:lnTo>
                            <a:pt x="13" y="55"/>
                          </a:lnTo>
                          <a:lnTo>
                            <a:pt x="6" y="61"/>
                          </a:lnTo>
                          <a:lnTo>
                            <a:pt x="6" y="80"/>
                          </a:lnTo>
                          <a:lnTo>
                            <a:pt x="4" y="106"/>
                          </a:lnTo>
                          <a:lnTo>
                            <a:pt x="9" y="114"/>
                          </a:lnTo>
                          <a:lnTo>
                            <a:pt x="4" y="116"/>
                          </a:lnTo>
                          <a:lnTo>
                            <a:pt x="0" y="128"/>
                          </a:lnTo>
                          <a:lnTo>
                            <a:pt x="8" y="135"/>
                          </a:lnTo>
                          <a:lnTo>
                            <a:pt x="9" y="151"/>
                          </a:lnTo>
                          <a:lnTo>
                            <a:pt x="23" y="163"/>
                          </a:lnTo>
                          <a:lnTo>
                            <a:pt x="23" y="195"/>
                          </a:lnTo>
                          <a:lnTo>
                            <a:pt x="34" y="214"/>
                          </a:lnTo>
                          <a:lnTo>
                            <a:pt x="44" y="221"/>
                          </a:lnTo>
                          <a:lnTo>
                            <a:pt x="53" y="202"/>
                          </a:lnTo>
                          <a:lnTo>
                            <a:pt x="67" y="213"/>
                          </a:lnTo>
                          <a:lnTo>
                            <a:pt x="83" y="219"/>
                          </a:lnTo>
                          <a:lnTo>
                            <a:pt x="100" y="206"/>
                          </a:lnTo>
                          <a:lnTo>
                            <a:pt x="106" y="181"/>
                          </a:lnTo>
                          <a:lnTo>
                            <a:pt x="111" y="169"/>
                          </a:lnTo>
                          <a:lnTo>
                            <a:pt x="127" y="162"/>
                          </a:lnTo>
                          <a:lnTo>
                            <a:pt x="138" y="153"/>
                          </a:lnTo>
                          <a:lnTo>
                            <a:pt x="155" y="159"/>
                          </a:lnTo>
                          <a:lnTo>
                            <a:pt x="162" y="17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5" name="Freeform 65">
                      <a:extLst>
                        <a:ext uri="{FF2B5EF4-FFF2-40B4-BE49-F238E27FC236}">
                          <a16:creationId xmlns:a16="http://schemas.microsoft.com/office/drawing/2014/main" id="{6F9ACB47-A076-897A-9BD2-81443A6231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09758" y="4278412"/>
                      <a:ext cx="78485" cy="99168"/>
                    </a:xfrm>
                    <a:custGeom>
                      <a:avLst/>
                      <a:gdLst>
                        <a:gd name="T0" fmla="*/ 9 w 51"/>
                        <a:gd name="T1" fmla="*/ 2 h 64"/>
                        <a:gd name="T2" fmla="*/ 4 w 51"/>
                        <a:gd name="T3" fmla="*/ 10 h 64"/>
                        <a:gd name="T4" fmla="*/ 4 w 51"/>
                        <a:gd name="T5" fmla="*/ 51 h 64"/>
                        <a:gd name="T6" fmla="*/ 0 w 51"/>
                        <a:gd name="T7" fmla="*/ 55 h 64"/>
                        <a:gd name="T8" fmla="*/ 6 w 51"/>
                        <a:gd name="T9" fmla="*/ 61 h 64"/>
                        <a:gd name="T10" fmla="*/ 22 w 51"/>
                        <a:gd name="T11" fmla="*/ 63 h 64"/>
                        <a:gd name="T12" fmla="*/ 25 w 51"/>
                        <a:gd name="T13" fmla="*/ 54 h 64"/>
                        <a:gd name="T14" fmla="*/ 30 w 51"/>
                        <a:gd name="T15" fmla="*/ 46 h 64"/>
                        <a:gd name="T16" fmla="*/ 38 w 51"/>
                        <a:gd name="T17" fmla="*/ 38 h 64"/>
                        <a:gd name="T18" fmla="*/ 50 w 51"/>
                        <a:gd name="T19" fmla="*/ 38 h 64"/>
                        <a:gd name="T20" fmla="*/ 47 w 51"/>
                        <a:gd name="T21" fmla="*/ 28 h 64"/>
                        <a:gd name="T22" fmla="*/ 37 w 51"/>
                        <a:gd name="T23" fmla="*/ 22 h 64"/>
                        <a:gd name="T24" fmla="*/ 35 w 51"/>
                        <a:gd name="T25" fmla="*/ 13 h 64"/>
                        <a:gd name="T26" fmla="*/ 28 w 51"/>
                        <a:gd name="T27" fmla="*/ 10 h 64"/>
                        <a:gd name="T28" fmla="*/ 18 w 51"/>
                        <a:gd name="T29" fmla="*/ 8 h 64"/>
                        <a:gd name="T30" fmla="*/ 16 w 51"/>
                        <a:gd name="T31" fmla="*/ 0 h 64"/>
                        <a:gd name="T32" fmla="*/ 9 w 51"/>
                        <a:gd name="T33" fmla="*/ 2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1" h="64">
                          <a:moveTo>
                            <a:pt x="9" y="2"/>
                          </a:moveTo>
                          <a:lnTo>
                            <a:pt x="4" y="10"/>
                          </a:lnTo>
                          <a:lnTo>
                            <a:pt x="4" y="51"/>
                          </a:lnTo>
                          <a:lnTo>
                            <a:pt x="0" y="55"/>
                          </a:lnTo>
                          <a:lnTo>
                            <a:pt x="6" y="61"/>
                          </a:lnTo>
                          <a:lnTo>
                            <a:pt x="22" y="63"/>
                          </a:lnTo>
                          <a:lnTo>
                            <a:pt x="25" y="54"/>
                          </a:lnTo>
                          <a:lnTo>
                            <a:pt x="30" y="46"/>
                          </a:lnTo>
                          <a:lnTo>
                            <a:pt x="38" y="38"/>
                          </a:lnTo>
                          <a:lnTo>
                            <a:pt x="50" y="38"/>
                          </a:lnTo>
                          <a:lnTo>
                            <a:pt x="47" y="28"/>
                          </a:lnTo>
                          <a:lnTo>
                            <a:pt x="37" y="22"/>
                          </a:lnTo>
                          <a:lnTo>
                            <a:pt x="35" y="13"/>
                          </a:lnTo>
                          <a:lnTo>
                            <a:pt x="28" y="10"/>
                          </a:lnTo>
                          <a:lnTo>
                            <a:pt x="18" y="8"/>
                          </a:lnTo>
                          <a:lnTo>
                            <a:pt x="16" y="0"/>
                          </a:lnTo>
                          <a:lnTo>
                            <a:pt x="9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6" name="Freeform 66">
                      <a:extLst>
                        <a:ext uri="{FF2B5EF4-FFF2-40B4-BE49-F238E27FC236}">
                          <a16:creationId xmlns:a16="http://schemas.microsoft.com/office/drawing/2014/main" id="{6A05B0B3-164C-366E-B7FC-A7FEAE00F2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53304" y="5798989"/>
                      <a:ext cx="83992" cy="57848"/>
                    </a:xfrm>
                    <a:custGeom>
                      <a:avLst/>
                      <a:gdLst>
                        <a:gd name="T0" fmla="*/ 17 w 55"/>
                        <a:gd name="T1" fmla="*/ 9 h 37"/>
                        <a:gd name="T2" fmla="*/ 2 w 55"/>
                        <a:gd name="T3" fmla="*/ 12 h 37"/>
                        <a:gd name="T4" fmla="*/ 0 w 55"/>
                        <a:gd name="T5" fmla="*/ 25 h 37"/>
                        <a:gd name="T6" fmla="*/ 3 w 55"/>
                        <a:gd name="T7" fmla="*/ 36 h 37"/>
                        <a:gd name="T8" fmla="*/ 14 w 55"/>
                        <a:gd name="T9" fmla="*/ 25 h 37"/>
                        <a:gd name="T10" fmla="*/ 21 w 55"/>
                        <a:gd name="T11" fmla="*/ 30 h 37"/>
                        <a:gd name="T12" fmla="*/ 42 w 55"/>
                        <a:gd name="T13" fmla="*/ 24 h 37"/>
                        <a:gd name="T14" fmla="*/ 54 w 55"/>
                        <a:gd name="T15" fmla="*/ 18 h 37"/>
                        <a:gd name="T16" fmla="*/ 39 w 55"/>
                        <a:gd name="T17" fmla="*/ 9 h 37"/>
                        <a:gd name="T18" fmla="*/ 31 w 55"/>
                        <a:gd name="T19" fmla="*/ 0 h 37"/>
                        <a:gd name="T20" fmla="*/ 29 w 55"/>
                        <a:gd name="T21" fmla="*/ 11 h 37"/>
                        <a:gd name="T22" fmla="*/ 17 w 55"/>
                        <a:gd name="T23" fmla="*/ 9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55" h="37">
                          <a:moveTo>
                            <a:pt x="17" y="9"/>
                          </a:moveTo>
                          <a:lnTo>
                            <a:pt x="2" y="12"/>
                          </a:lnTo>
                          <a:lnTo>
                            <a:pt x="0" y="25"/>
                          </a:lnTo>
                          <a:lnTo>
                            <a:pt x="3" y="36"/>
                          </a:lnTo>
                          <a:lnTo>
                            <a:pt x="14" y="25"/>
                          </a:lnTo>
                          <a:lnTo>
                            <a:pt x="21" y="30"/>
                          </a:lnTo>
                          <a:lnTo>
                            <a:pt x="42" y="24"/>
                          </a:lnTo>
                          <a:lnTo>
                            <a:pt x="54" y="18"/>
                          </a:lnTo>
                          <a:lnTo>
                            <a:pt x="39" y="9"/>
                          </a:lnTo>
                          <a:lnTo>
                            <a:pt x="31" y="0"/>
                          </a:lnTo>
                          <a:lnTo>
                            <a:pt x="29" y="11"/>
                          </a:lnTo>
                          <a:lnTo>
                            <a:pt x="17" y="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7" name="Freeform 67">
                      <a:extLst>
                        <a:ext uri="{FF2B5EF4-FFF2-40B4-BE49-F238E27FC236}">
                          <a16:creationId xmlns:a16="http://schemas.microsoft.com/office/drawing/2014/main" id="{C6936224-0477-76D9-A5A4-0BAB22AEAE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3320" y="2384578"/>
                      <a:ext cx="56454" cy="27547"/>
                    </a:xfrm>
                    <a:custGeom>
                      <a:avLst/>
                      <a:gdLst>
                        <a:gd name="T0" fmla="*/ 10 w 36"/>
                        <a:gd name="T1" fmla="*/ 0 h 18"/>
                        <a:gd name="T2" fmla="*/ 0 w 36"/>
                        <a:gd name="T3" fmla="*/ 17 h 18"/>
                        <a:gd name="T4" fmla="*/ 17 w 36"/>
                        <a:gd name="T5" fmla="*/ 17 h 18"/>
                        <a:gd name="T6" fmla="*/ 35 w 36"/>
                        <a:gd name="T7" fmla="*/ 10 h 18"/>
                        <a:gd name="T8" fmla="*/ 10 w 36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6" h="18">
                          <a:moveTo>
                            <a:pt x="10" y="0"/>
                          </a:moveTo>
                          <a:lnTo>
                            <a:pt x="0" y="17"/>
                          </a:lnTo>
                          <a:lnTo>
                            <a:pt x="17" y="17"/>
                          </a:lnTo>
                          <a:lnTo>
                            <a:pt x="35" y="10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8" name="Freeform 68">
                      <a:extLst>
                        <a:ext uri="{FF2B5EF4-FFF2-40B4-BE49-F238E27FC236}">
                          <a16:creationId xmlns:a16="http://schemas.microsoft.com/office/drawing/2014/main" id="{2F8C0D8B-A1D1-448E-B1B2-1E86A3A1BC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9075" y="2341881"/>
                      <a:ext cx="735277" cy="604651"/>
                    </a:xfrm>
                    <a:custGeom>
                      <a:avLst/>
                      <a:gdLst>
                        <a:gd name="T0" fmla="*/ 229 w 476"/>
                        <a:gd name="T1" fmla="*/ 10 h 391"/>
                        <a:gd name="T2" fmla="*/ 191 w 476"/>
                        <a:gd name="T3" fmla="*/ 25 h 391"/>
                        <a:gd name="T4" fmla="*/ 143 w 476"/>
                        <a:gd name="T5" fmla="*/ 55 h 391"/>
                        <a:gd name="T6" fmla="*/ 88 w 476"/>
                        <a:gd name="T7" fmla="*/ 75 h 391"/>
                        <a:gd name="T8" fmla="*/ 158 w 476"/>
                        <a:gd name="T9" fmla="*/ 112 h 391"/>
                        <a:gd name="T10" fmla="*/ 108 w 476"/>
                        <a:gd name="T11" fmla="*/ 122 h 391"/>
                        <a:gd name="T12" fmla="*/ 83 w 476"/>
                        <a:gd name="T13" fmla="*/ 115 h 391"/>
                        <a:gd name="T14" fmla="*/ 58 w 476"/>
                        <a:gd name="T15" fmla="*/ 125 h 391"/>
                        <a:gd name="T16" fmla="*/ 66 w 476"/>
                        <a:gd name="T17" fmla="*/ 143 h 391"/>
                        <a:gd name="T18" fmla="*/ 74 w 476"/>
                        <a:gd name="T19" fmla="*/ 165 h 391"/>
                        <a:gd name="T20" fmla="*/ 123 w 476"/>
                        <a:gd name="T21" fmla="*/ 153 h 391"/>
                        <a:gd name="T22" fmla="*/ 121 w 476"/>
                        <a:gd name="T23" fmla="*/ 167 h 391"/>
                        <a:gd name="T24" fmla="*/ 96 w 476"/>
                        <a:gd name="T25" fmla="*/ 185 h 391"/>
                        <a:gd name="T26" fmla="*/ 79 w 476"/>
                        <a:gd name="T27" fmla="*/ 190 h 391"/>
                        <a:gd name="T28" fmla="*/ 56 w 476"/>
                        <a:gd name="T29" fmla="*/ 215 h 391"/>
                        <a:gd name="T30" fmla="*/ 43 w 476"/>
                        <a:gd name="T31" fmla="*/ 238 h 391"/>
                        <a:gd name="T32" fmla="*/ 38 w 476"/>
                        <a:gd name="T33" fmla="*/ 253 h 391"/>
                        <a:gd name="T34" fmla="*/ 66 w 476"/>
                        <a:gd name="T35" fmla="*/ 265 h 391"/>
                        <a:gd name="T36" fmla="*/ 74 w 476"/>
                        <a:gd name="T37" fmla="*/ 273 h 391"/>
                        <a:gd name="T38" fmla="*/ 68 w 476"/>
                        <a:gd name="T39" fmla="*/ 301 h 391"/>
                        <a:gd name="T40" fmla="*/ 98 w 476"/>
                        <a:gd name="T41" fmla="*/ 299 h 391"/>
                        <a:gd name="T42" fmla="*/ 119 w 476"/>
                        <a:gd name="T43" fmla="*/ 316 h 391"/>
                        <a:gd name="T44" fmla="*/ 20 w 476"/>
                        <a:gd name="T45" fmla="*/ 373 h 391"/>
                        <a:gd name="T46" fmla="*/ 1 w 476"/>
                        <a:gd name="T47" fmla="*/ 390 h 391"/>
                        <a:gd name="T48" fmla="*/ 138 w 476"/>
                        <a:gd name="T49" fmla="*/ 330 h 391"/>
                        <a:gd name="T50" fmla="*/ 157 w 476"/>
                        <a:gd name="T51" fmla="*/ 315 h 391"/>
                        <a:gd name="T52" fmla="*/ 174 w 476"/>
                        <a:gd name="T53" fmla="*/ 289 h 391"/>
                        <a:gd name="T54" fmla="*/ 223 w 476"/>
                        <a:gd name="T55" fmla="*/ 235 h 391"/>
                        <a:gd name="T56" fmla="*/ 209 w 476"/>
                        <a:gd name="T57" fmla="*/ 268 h 391"/>
                        <a:gd name="T58" fmla="*/ 206 w 476"/>
                        <a:gd name="T59" fmla="*/ 285 h 391"/>
                        <a:gd name="T60" fmla="*/ 221 w 476"/>
                        <a:gd name="T61" fmla="*/ 293 h 391"/>
                        <a:gd name="T62" fmla="*/ 229 w 476"/>
                        <a:gd name="T63" fmla="*/ 291 h 391"/>
                        <a:gd name="T64" fmla="*/ 236 w 476"/>
                        <a:gd name="T65" fmla="*/ 285 h 391"/>
                        <a:gd name="T66" fmla="*/ 244 w 476"/>
                        <a:gd name="T67" fmla="*/ 278 h 391"/>
                        <a:gd name="T68" fmla="*/ 249 w 476"/>
                        <a:gd name="T69" fmla="*/ 271 h 391"/>
                        <a:gd name="T70" fmla="*/ 251 w 476"/>
                        <a:gd name="T71" fmla="*/ 268 h 391"/>
                        <a:gd name="T72" fmla="*/ 264 w 476"/>
                        <a:gd name="T73" fmla="*/ 260 h 391"/>
                        <a:gd name="T74" fmla="*/ 285 w 476"/>
                        <a:gd name="T75" fmla="*/ 238 h 391"/>
                        <a:gd name="T76" fmla="*/ 303 w 476"/>
                        <a:gd name="T77" fmla="*/ 249 h 391"/>
                        <a:gd name="T78" fmla="*/ 347 w 476"/>
                        <a:gd name="T79" fmla="*/ 264 h 391"/>
                        <a:gd name="T80" fmla="*/ 353 w 476"/>
                        <a:gd name="T81" fmla="*/ 276 h 391"/>
                        <a:gd name="T82" fmla="*/ 370 w 476"/>
                        <a:gd name="T83" fmla="*/ 291 h 391"/>
                        <a:gd name="T84" fmla="*/ 385 w 476"/>
                        <a:gd name="T85" fmla="*/ 301 h 391"/>
                        <a:gd name="T86" fmla="*/ 403 w 476"/>
                        <a:gd name="T87" fmla="*/ 297 h 391"/>
                        <a:gd name="T88" fmla="*/ 417 w 476"/>
                        <a:gd name="T89" fmla="*/ 312 h 391"/>
                        <a:gd name="T90" fmla="*/ 429 w 476"/>
                        <a:gd name="T91" fmla="*/ 308 h 391"/>
                        <a:gd name="T92" fmla="*/ 428 w 476"/>
                        <a:gd name="T93" fmla="*/ 328 h 391"/>
                        <a:gd name="T94" fmla="*/ 443 w 476"/>
                        <a:gd name="T95" fmla="*/ 336 h 391"/>
                        <a:gd name="T96" fmla="*/ 454 w 476"/>
                        <a:gd name="T97" fmla="*/ 354 h 391"/>
                        <a:gd name="T98" fmla="*/ 475 w 476"/>
                        <a:gd name="T99" fmla="*/ 344 h 391"/>
                        <a:gd name="T100" fmla="*/ 450 w 476"/>
                        <a:gd name="T101" fmla="*/ 315 h 391"/>
                        <a:gd name="T102" fmla="*/ 439 w 476"/>
                        <a:gd name="T103" fmla="*/ 294 h 391"/>
                        <a:gd name="T104" fmla="*/ 409 w 476"/>
                        <a:gd name="T105" fmla="*/ 268 h 391"/>
                        <a:gd name="T106" fmla="*/ 398 w 476"/>
                        <a:gd name="T107" fmla="*/ 279 h 391"/>
                        <a:gd name="T108" fmla="*/ 382 w 476"/>
                        <a:gd name="T109" fmla="*/ 279 h 391"/>
                        <a:gd name="T110" fmla="*/ 372 w 476"/>
                        <a:gd name="T111" fmla="*/ 255 h 391"/>
                        <a:gd name="T112" fmla="*/ 423 w 476"/>
                        <a:gd name="T113" fmla="*/ 40 h 391"/>
                        <a:gd name="T114" fmla="*/ 373 w 476"/>
                        <a:gd name="T115" fmla="*/ 30 h 391"/>
                        <a:gd name="T116" fmla="*/ 348 w 476"/>
                        <a:gd name="T117" fmla="*/ 21 h 391"/>
                        <a:gd name="T118" fmla="*/ 288 w 476"/>
                        <a:gd name="T119" fmla="*/ 4 h 391"/>
                        <a:gd name="T120" fmla="*/ 251 w 476"/>
                        <a:gd name="T121" fmla="*/ 15 h 391"/>
                        <a:gd name="T122" fmla="*/ 240 w 476"/>
                        <a:gd name="T123" fmla="*/ 0 h 3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76" h="391">
                          <a:moveTo>
                            <a:pt x="240" y="0"/>
                          </a:moveTo>
                          <a:lnTo>
                            <a:pt x="229" y="10"/>
                          </a:lnTo>
                          <a:lnTo>
                            <a:pt x="198" y="10"/>
                          </a:lnTo>
                          <a:lnTo>
                            <a:pt x="191" y="25"/>
                          </a:lnTo>
                          <a:lnTo>
                            <a:pt x="156" y="27"/>
                          </a:lnTo>
                          <a:lnTo>
                            <a:pt x="143" y="55"/>
                          </a:lnTo>
                          <a:lnTo>
                            <a:pt x="93" y="63"/>
                          </a:lnTo>
                          <a:lnTo>
                            <a:pt x="88" y="75"/>
                          </a:lnTo>
                          <a:lnTo>
                            <a:pt x="115" y="95"/>
                          </a:lnTo>
                          <a:lnTo>
                            <a:pt x="158" y="112"/>
                          </a:lnTo>
                          <a:lnTo>
                            <a:pt x="128" y="117"/>
                          </a:lnTo>
                          <a:lnTo>
                            <a:pt x="108" y="122"/>
                          </a:lnTo>
                          <a:lnTo>
                            <a:pt x="98" y="110"/>
                          </a:lnTo>
                          <a:lnTo>
                            <a:pt x="83" y="115"/>
                          </a:lnTo>
                          <a:lnTo>
                            <a:pt x="83" y="122"/>
                          </a:lnTo>
                          <a:lnTo>
                            <a:pt x="58" y="125"/>
                          </a:lnTo>
                          <a:lnTo>
                            <a:pt x="51" y="135"/>
                          </a:lnTo>
                          <a:lnTo>
                            <a:pt x="66" y="143"/>
                          </a:lnTo>
                          <a:lnTo>
                            <a:pt x="64" y="158"/>
                          </a:lnTo>
                          <a:lnTo>
                            <a:pt x="74" y="165"/>
                          </a:lnTo>
                          <a:lnTo>
                            <a:pt x="103" y="165"/>
                          </a:lnTo>
                          <a:lnTo>
                            <a:pt x="123" y="153"/>
                          </a:lnTo>
                          <a:lnTo>
                            <a:pt x="130" y="160"/>
                          </a:lnTo>
                          <a:lnTo>
                            <a:pt x="121" y="167"/>
                          </a:lnTo>
                          <a:lnTo>
                            <a:pt x="119" y="185"/>
                          </a:lnTo>
                          <a:lnTo>
                            <a:pt x="96" y="185"/>
                          </a:lnTo>
                          <a:lnTo>
                            <a:pt x="91" y="200"/>
                          </a:lnTo>
                          <a:lnTo>
                            <a:pt x="79" y="190"/>
                          </a:lnTo>
                          <a:lnTo>
                            <a:pt x="58" y="200"/>
                          </a:lnTo>
                          <a:lnTo>
                            <a:pt x="56" y="215"/>
                          </a:lnTo>
                          <a:lnTo>
                            <a:pt x="36" y="225"/>
                          </a:lnTo>
                          <a:lnTo>
                            <a:pt x="43" y="238"/>
                          </a:lnTo>
                          <a:lnTo>
                            <a:pt x="56" y="242"/>
                          </a:lnTo>
                          <a:lnTo>
                            <a:pt x="38" y="253"/>
                          </a:lnTo>
                          <a:lnTo>
                            <a:pt x="51" y="268"/>
                          </a:lnTo>
                          <a:lnTo>
                            <a:pt x="66" y="265"/>
                          </a:lnTo>
                          <a:lnTo>
                            <a:pt x="74" y="253"/>
                          </a:lnTo>
                          <a:lnTo>
                            <a:pt x="74" y="273"/>
                          </a:lnTo>
                          <a:lnTo>
                            <a:pt x="66" y="285"/>
                          </a:lnTo>
                          <a:lnTo>
                            <a:pt x="68" y="301"/>
                          </a:lnTo>
                          <a:lnTo>
                            <a:pt x="91" y="293"/>
                          </a:lnTo>
                          <a:lnTo>
                            <a:pt x="98" y="299"/>
                          </a:lnTo>
                          <a:lnTo>
                            <a:pt x="115" y="293"/>
                          </a:lnTo>
                          <a:lnTo>
                            <a:pt x="119" y="316"/>
                          </a:lnTo>
                          <a:lnTo>
                            <a:pt x="61" y="354"/>
                          </a:lnTo>
                          <a:lnTo>
                            <a:pt x="20" y="373"/>
                          </a:lnTo>
                          <a:lnTo>
                            <a:pt x="0" y="382"/>
                          </a:lnTo>
                          <a:lnTo>
                            <a:pt x="1" y="390"/>
                          </a:lnTo>
                          <a:lnTo>
                            <a:pt x="68" y="377"/>
                          </a:lnTo>
                          <a:lnTo>
                            <a:pt x="138" y="330"/>
                          </a:lnTo>
                          <a:lnTo>
                            <a:pt x="146" y="323"/>
                          </a:lnTo>
                          <a:lnTo>
                            <a:pt x="157" y="315"/>
                          </a:lnTo>
                          <a:lnTo>
                            <a:pt x="177" y="302"/>
                          </a:lnTo>
                          <a:lnTo>
                            <a:pt x="174" y="289"/>
                          </a:lnTo>
                          <a:lnTo>
                            <a:pt x="196" y="268"/>
                          </a:lnTo>
                          <a:lnTo>
                            <a:pt x="223" y="235"/>
                          </a:lnTo>
                          <a:lnTo>
                            <a:pt x="247" y="241"/>
                          </a:lnTo>
                          <a:lnTo>
                            <a:pt x="209" y="268"/>
                          </a:lnTo>
                          <a:lnTo>
                            <a:pt x="216" y="278"/>
                          </a:lnTo>
                          <a:lnTo>
                            <a:pt x="206" y="285"/>
                          </a:lnTo>
                          <a:lnTo>
                            <a:pt x="217" y="293"/>
                          </a:lnTo>
                          <a:lnTo>
                            <a:pt x="221" y="293"/>
                          </a:lnTo>
                          <a:lnTo>
                            <a:pt x="225" y="292"/>
                          </a:lnTo>
                          <a:lnTo>
                            <a:pt x="229" y="291"/>
                          </a:lnTo>
                          <a:lnTo>
                            <a:pt x="233" y="288"/>
                          </a:lnTo>
                          <a:lnTo>
                            <a:pt x="236" y="285"/>
                          </a:lnTo>
                          <a:lnTo>
                            <a:pt x="240" y="281"/>
                          </a:lnTo>
                          <a:lnTo>
                            <a:pt x="244" y="278"/>
                          </a:lnTo>
                          <a:lnTo>
                            <a:pt x="246" y="274"/>
                          </a:lnTo>
                          <a:lnTo>
                            <a:pt x="249" y="271"/>
                          </a:lnTo>
                          <a:lnTo>
                            <a:pt x="251" y="269"/>
                          </a:lnTo>
                          <a:lnTo>
                            <a:pt x="251" y="268"/>
                          </a:lnTo>
                          <a:lnTo>
                            <a:pt x="251" y="267"/>
                          </a:lnTo>
                          <a:lnTo>
                            <a:pt x="264" y="260"/>
                          </a:lnTo>
                          <a:lnTo>
                            <a:pt x="267" y="244"/>
                          </a:lnTo>
                          <a:lnTo>
                            <a:pt x="285" y="238"/>
                          </a:lnTo>
                          <a:lnTo>
                            <a:pt x="290" y="247"/>
                          </a:lnTo>
                          <a:lnTo>
                            <a:pt x="303" y="249"/>
                          </a:lnTo>
                          <a:lnTo>
                            <a:pt x="303" y="261"/>
                          </a:lnTo>
                          <a:lnTo>
                            <a:pt x="347" y="264"/>
                          </a:lnTo>
                          <a:lnTo>
                            <a:pt x="351" y="268"/>
                          </a:lnTo>
                          <a:lnTo>
                            <a:pt x="353" y="276"/>
                          </a:lnTo>
                          <a:lnTo>
                            <a:pt x="368" y="280"/>
                          </a:lnTo>
                          <a:lnTo>
                            <a:pt x="370" y="291"/>
                          </a:lnTo>
                          <a:lnTo>
                            <a:pt x="382" y="290"/>
                          </a:lnTo>
                          <a:lnTo>
                            <a:pt x="385" y="301"/>
                          </a:lnTo>
                          <a:lnTo>
                            <a:pt x="397" y="307"/>
                          </a:lnTo>
                          <a:lnTo>
                            <a:pt x="403" y="297"/>
                          </a:lnTo>
                          <a:lnTo>
                            <a:pt x="409" y="307"/>
                          </a:lnTo>
                          <a:lnTo>
                            <a:pt x="417" y="312"/>
                          </a:lnTo>
                          <a:lnTo>
                            <a:pt x="423" y="307"/>
                          </a:lnTo>
                          <a:lnTo>
                            <a:pt x="429" y="308"/>
                          </a:lnTo>
                          <a:lnTo>
                            <a:pt x="428" y="315"/>
                          </a:lnTo>
                          <a:lnTo>
                            <a:pt x="428" y="328"/>
                          </a:lnTo>
                          <a:lnTo>
                            <a:pt x="434" y="335"/>
                          </a:lnTo>
                          <a:lnTo>
                            <a:pt x="443" y="336"/>
                          </a:lnTo>
                          <a:lnTo>
                            <a:pt x="443" y="348"/>
                          </a:lnTo>
                          <a:lnTo>
                            <a:pt x="454" y="354"/>
                          </a:lnTo>
                          <a:lnTo>
                            <a:pt x="465" y="354"/>
                          </a:lnTo>
                          <a:lnTo>
                            <a:pt x="475" y="344"/>
                          </a:lnTo>
                          <a:lnTo>
                            <a:pt x="456" y="339"/>
                          </a:lnTo>
                          <a:lnTo>
                            <a:pt x="450" y="315"/>
                          </a:lnTo>
                          <a:lnTo>
                            <a:pt x="443" y="312"/>
                          </a:lnTo>
                          <a:lnTo>
                            <a:pt x="439" y="294"/>
                          </a:lnTo>
                          <a:lnTo>
                            <a:pt x="417" y="270"/>
                          </a:lnTo>
                          <a:lnTo>
                            <a:pt x="409" y="268"/>
                          </a:lnTo>
                          <a:lnTo>
                            <a:pt x="406" y="279"/>
                          </a:lnTo>
                          <a:lnTo>
                            <a:pt x="398" y="279"/>
                          </a:lnTo>
                          <a:lnTo>
                            <a:pt x="395" y="287"/>
                          </a:lnTo>
                          <a:lnTo>
                            <a:pt x="382" y="279"/>
                          </a:lnTo>
                          <a:lnTo>
                            <a:pt x="378" y="260"/>
                          </a:lnTo>
                          <a:lnTo>
                            <a:pt x="372" y="255"/>
                          </a:lnTo>
                          <a:lnTo>
                            <a:pt x="359" y="260"/>
                          </a:lnTo>
                          <a:lnTo>
                            <a:pt x="423" y="40"/>
                          </a:lnTo>
                          <a:lnTo>
                            <a:pt x="408" y="26"/>
                          </a:lnTo>
                          <a:lnTo>
                            <a:pt x="373" y="30"/>
                          </a:lnTo>
                          <a:lnTo>
                            <a:pt x="358" y="31"/>
                          </a:lnTo>
                          <a:lnTo>
                            <a:pt x="348" y="21"/>
                          </a:lnTo>
                          <a:lnTo>
                            <a:pt x="303" y="25"/>
                          </a:lnTo>
                          <a:lnTo>
                            <a:pt x="288" y="4"/>
                          </a:lnTo>
                          <a:lnTo>
                            <a:pt x="273" y="18"/>
                          </a:lnTo>
                          <a:lnTo>
                            <a:pt x="251" y="15"/>
                          </a:lnTo>
                          <a:lnTo>
                            <a:pt x="251" y="1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9" name="Freeform 69">
                      <a:extLst>
                        <a:ext uri="{FF2B5EF4-FFF2-40B4-BE49-F238E27FC236}">
                          <a16:creationId xmlns:a16="http://schemas.microsoft.com/office/drawing/2014/main" id="{876D04E5-AF29-740F-37E7-D16CFCB1B9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59859" y="3106301"/>
                      <a:ext cx="1246115" cy="695554"/>
                    </a:xfrm>
                    <a:custGeom>
                      <a:avLst/>
                      <a:gdLst>
                        <a:gd name="T0" fmla="*/ 488 w 905"/>
                        <a:gd name="T1" fmla="*/ 10 h 505"/>
                        <a:gd name="T2" fmla="*/ 531 w 905"/>
                        <a:gd name="T3" fmla="*/ 37 h 505"/>
                        <a:gd name="T4" fmla="*/ 583 w 905"/>
                        <a:gd name="T5" fmla="*/ 26 h 505"/>
                        <a:gd name="T6" fmla="*/ 622 w 905"/>
                        <a:gd name="T7" fmla="*/ 53 h 505"/>
                        <a:gd name="T8" fmla="*/ 576 w 905"/>
                        <a:gd name="T9" fmla="*/ 89 h 505"/>
                        <a:gd name="T10" fmla="*/ 579 w 905"/>
                        <a:gd name="T11" fmla="*/ 143 h 505"/>
                        <a:gd name="T12" fmla="*/ 603 w 905"/>
                        <a:gd name="T13" fmla="*/ 106 h 505"/>
                        <a:gd name="T14" fmla="*/ 622 w 905"/>
                        <a:gd name="T15" fmla="*/ 56 h 505"/>
                        <a:gd name="T16" fmla="*/ 657 w 905"/>
                        <a:gd name="T17" fmla="*/ 107 h 505"/>
                        <a:gd name="T18" fmla="*/ 643 w 905"/>
                        <a:gd name="T19" fmla="*/ 150 h 505"/>
                        <a:gd name="T20" fmla="*/ 716 w 905"/>
                        <a:gd name="T21" fmla="*/ 117 h 505"/>
                        <a:gd name="T22" fmla="*/ 772 w 905"/>
                        <a:gd name="T23" fmla="*/ 83 h 505"/>
                        <a:gd name="T24" fmla="*/ 858 w 905"/>
                        <a:gd name="T25" fmla="*/ 55 h 505"/>
                        <a:gd name="T26" fmla="*/ 894 w 905"/>
                        <a:gd name="T27" fmla="*/ 77 h 505"/>
                        <a:gd name="T28" fmla="*/ 881 w 905"/>
                        <a:gd name="T29" fmla="*/ 95 h 505"/>
                        <a:gd name="T30" fmla="*/ 860 w 905"/>
                        <a:gd name="T31" fmla="*/ 113 h 505"/>
                        <a:gd name="T32" fmla="*/ 839 w 905"/>
                        <a:gd name="T33" fmla="*/ 139 h 505"/>
                        <a:gd name="T34" fmla="*/ 807 w 905"/>
                        <a:gd name="T35" fmla="*/ 162 h 505"/>
                        <a:gd name="T36" fmla="*/ 778 w 905"/>
                        <a:gd name="T37" fmla="*/ 185 h 505"/>
                        <a:gd name="T38" fmla="*/ 754 w 905"/>
                        <a:gd name="T39" fmla="*/ 229 h 505"/>
                        <a:gd name="T40" fmla="*/ 749 w 905"/>
                        <a:gd name="T41" fmla="*/ 252 h 505"/>
                        <a:gd name="T42" fmla="*/ 733 w 905"/>
                        <a:gd name="T43" fmla="*/ 304 h 505"/>
                        <a:gd name="T44" fmla="*/ 689 w 905"/>
                        <a:gd name="T45" fmla="*/ 320 h 505"/>
                        <a:gd name="T46" fmla="*/ 658 w 905"/>
                        <a:gd name="T47" fmla="*/ 350 h 505"/>
                        <a:gd name="T48" fmla="*/ 652 w 905"/>
                        <a:gd name="T49" fmla="*/ 412 h 505"/>
                        <a:gd name="T50" fmla="*/ 665 w 905"/>
                        <a:gd name="T51" fmla="*/ 450 h 505"/>
                        <a:gd name="T52" fmla="*/ 656 w 905"/>
                        <a:gd name="T53" fmla="*/ 495 h 505"/>
                        <a:gd name="T54" fmla="*/ 624 w 905"/>
                        <a:gd name="T55" fmla="*/ 439 h 505"/>
                        <a:gd name="T56" fmla="*/ 598 w 905"/>
                        <a:gd name="T57" fmla="*/ 388 h 505"/>
                        <a:gd name="T58" fmla="*/ 528 w 905"/>
                        <a:gd name="T59" fmla="*/ 386 h 505"/>
                        <a:gd name="T60" fmla="*/ 506 w 905"/>
                        <a:gd name="T61" fmla="*/ 414 h 505"/>
                        <a:gd name="T62" fmla="*/ 473 w 905"/>
                        <a:gd name="T63" fmla="*/ 390 h 505"/>
                        <a:gd name="T64" fmla="*/ 449 w 905"/>
                        <a:gd name="T65" fmla="*/ 390 h 505"/>
                        <a:gd name="T66" fmla="*/ 418 w 905"/>
                        <a:gd name="T67" fmla="*/ 423 h 505"/>
                        <a:gd name="T68" fmla="*/ 384 w 905"/>
                        <a:gd name="T69" fmla="*/ 469 h 505"/>
                        <a:gd name="T70" fmla="*/ 342 w 905"/>
                        <a:gd name="T71" fmla="*/ 440 h 505"/>
                        <a:gd name="T72" fmla="*/ 311 w 905"/>
                        <a:gd name="T73" fmla="*/ 390 h 505"/>
                        <a:gd name="T74" fmla="*/ 281 w 905"/>
                        <a:gd name="T75" fmla="*/ 386 h 505"/>
                        <a:gd name="T76" fmla="*/ 256 w 905"/>
                        <a:gd name="T77" fmla="*/ 366 h 505"/>
                        <a:gd name="T78" fmla="*/ 226 w 905"/>
                        <a:gd name="T79" fmla="*/ 359 h 505"/>
                        <a:gd name="T80" fmla="*/ 181 w 905"/>
                        <a:gd name="T81" fmla="*/ 376 h 505"/>
                        <a:gd name="T82" fmla="*/ 125 w 905"/>
                        <a:gd name="T83" fmla="*/ 348 h 505"/>
                        <a:gd name="T84" fmla="*/ 86 w 905"/>
                        <a:gd name="T85" fmla="*/ 323 h 505"/>
                        <a:gd name="T86" fmla="*/ 37 w 905"/>
                        <a:gd name="T87" fmla="*/ 297 h 505"/>
                        <a:gd name="T88" fmla="*/ 21 w 905"/>
                        <a:gd name="T89" fmla="*/ 258 h 505"/>
                        <a:gd name="T90" fmla="*/ 3 w 905"/>
                        <a:gd name="T91" fmla="*/ 217 h 505"/>
                        <a:gd name="T92" fmla="*/ 3 w 905"/>
                        <a:gd name="T93" fmla="*/ 153 h 505"/>
                        <a:gd name="T94" fmla="*/ 8 w 905"/>
                        <a:gd name="T95" fmla="*/ 119 h 505"/>
                        <a:gd name="T96" fmla="*/ 25 w 905"/>
                        <a:gd name="T97" fmla="*/ 77 h 505"/>
                        <a:gd name="T98" fmla="*/ 28 w 905"/>
                        <a:gd name="T99" fmla="*/ 28 h 505"/>
                        <a:gd name="T100" fmla="*/ 53 w 905"/>
                        <a:gd name="T101" fmla="*/ 24 h 5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05" h="505">
                          <a:moveTo>
                            <a:pt x="63" y="1"/>
                          </a:moveTo>
                          <a:lnTo>
                            <a:pt x="489" y="0"/>
                          </a:lnTo>
                          <a:lnTo>
                            <a:pt x="488" y="10"/>
                          </a:lnTo>
                          <a:lnTo>
                            <a:pt x="518" y="10"/>
                          </a:lnTo>
                          <a:lnTo>
                            <a:pt x="562" y="16"/>
                          </a:lnTo>
                          <a:lnTo>
                            <a:pt x="531" y="37"/>
                          </a:lnTo>
                          <a:lnTo>
                            <a:pt x="531" y="50"/>
                          </a:lnTo>
                          <a:lnTo>
                            <a:pt x="558" y="58"/>
                          </a:lnTo>
                          <a:lnTo>
                            <a:pt x="583" y="26"/>
                          </a:lnTo>
                          <a:lnTo>
                            <a:pt x="585" y="32"/>
                          </a:lnTo>
                          <a:lnTo>
                            <a:pt x="616" y="37"/>
                          </a:lnTo>
                          <a:lnTo>
                            <a:pt x="622" y="53"/>
                          </a:lnTo>
                          <a:lnTo>
                            <a:pt x="596" y="53"/>
                          </a:lnTo>
                          <a:lnTo>
                            <a:pt x="577" y="71"/>
                          </a:lnTo>
                          <a:lnTo>
                            <a:pt x="576" y="89"/>
                          </a:lnTo>
                          <a:lnTo>
                            <a:pt x="589" y="77"/>
                          </a:lnTo>
                          <a:lnTo>
                            <a:pt x="580" y="110"/>
                          </a:lnTo>
                          <a:lnTo>
                            <a:pt x="579" y="143"/>
                          </a:lnTo>
                          <a:lnTo>
                            <a:pt x="594" y="163"/>
                          </a:lnTo>
                          <a:lnTo>
                            <a:pt x="613" y="145"/>
                          </a:lnTo>
                          <a:lnTo>
                            <a:pt x="603" y="106"/>
                          </a:lnTo>
                          <a:lnTo>
                            <a:pt x="604" y="85"/>
                          </a:lnTo>
                          <a:lnTo>
                            <a:pt x="622" y="76"/>
                          </a:lnTo>
                          <a:lnTo>
                            <a:pt x="622" y="56"/>
                          </a:lnTo>
                          <a:lnTo>
                            <a:pt x="649" y="86"/>
                          </a:lnTo>
                          <a:lnTo>
                            <a:pt x="643" y="115"/>
                          </a:lnTo>
                          <a:lnTo>
                            <a:pt x="657" y="107"/>
                          </a:lnTo>
                          <a:lnTo>
                            <a:pt x="664" y="118"/>
                          </a:lnTo>
                          <a:lnTo>
                            <a:pt x="652" y="138"/>
                          </a:lnTo>
                          <a:lnTo>
                            <a:pt x="643" y="150"/>
                          </a:lnTo>
                          <a:lnTo>
                            <a:pt x="668" y="160"/>
                          </a:lnTo>
                          <a:lnTo>
                            <a:pt x="702" y="130"/>
                          </a:lnTo>
                          <a:lnTo>
                            <a:pt x="716" y="117"/>
                          </a:lnTo>
                          <a:lnTo>
                            <a:pt x="753" y="119"/>
                          </a:lnTo>
                          <a:lnTo>
                            <a:pt x="760" y="94"/>
                          </a:lnTo>
                          <a:lnTo>
                            <a:pt x="772" y="83"/>
                          </a:lnTo>
                          <a:lnTo>
                            <a:pt x="839" y="86"/>
                          </a:lnTo>
                          <a:lnTo>
                            <a:pt x="850" y="71"/>
                          </a:lnTo>
                          <a:lnTo>
                            <a:pt x="858" y="55"/>
                          </a:lnTo>
                          <a:lnTo>
                            <a:pt x="868" y="28"/>
                          </a:lnTo>
                          <a:lnTo>
                            <a:pt x="890" y="34"/>
                          </a:lnTo>
                          <a:lnTo>
                            <a:pt x="894" y="77"/>
                          </a:lnTo>
                          <a:lnTo>
                            <a:pt x="905" y="83"/>
                          </a:lnTo>
                          <a:lnTo>
                            <a:pt x="896" y="94"/>
                          </a:lnTo>
                          <a:lnTo>
                            <a:pt x="881" y="95"/>
                          </a:lnTo>
                          <a:lnTo>
                            <a:pt x="875" y="107"/>
                          </a:lnTo>
                          <a:lnTo>
                            <a:pt x="862" y="104"/>
                          </a:lnTo>
                          <a:lnTo>
                            <a:pt x="860" y="113"/>
                          </a:lnTo>
                          <a:lnTo>
                            <a:pt x="846" y="113"/>
                          </a:lnTo>
                          <a:lnTo>
                            <a:pt x="841" y="127"/>
                          </a:lnTo>
                          <a:lnTo>
                            <a:pt x="839" y="139"/>
                          </a:lnTo>
                          <a:lnTo>
                            <a:pt x="850" y="150"/>
                          </a:lnTo>
                          <a:lnTo>
                            <a:pt x="836" y="159"/>
                          </a:lnTo>
                          <a:lnTo>
                            <a:pt x="807" y="162"/>
                          </a:lnTo>
                          <a:lnTo>
                            <a:pt x="800" y="175"/>
                          </a:lnTo>
                          <a:lnTo>
                            <a:pt x="796" y="183"/>
                          </a:lnTo>
                          <a:lnTo>
                            <a:pt x="778" y="185"/>
                          </a:lnTo>
                          <a:lnTo>
                            <a:pt x="770" y="196"/>
                          </a:lnTo>
                          <a:lnTo>
                            <a:pt x="766" y="224"/>
                          </a:lnTo>
                          <a:lnTo>
                            <a:pt x="754" y="229"/>
                          </a:lnTo>
                          <a:lnTo>
                            <a:pt x="747" y="237"/>
                          </a:lnTo>
                          <a:lnTo>
                            <a:pt x="740" y="247"/>
                          </a:lnTo>
                          <a:lnTo>
                            <a:pt x="749" y="252"/>
                          </a:lnTo>
                          <a:lnTo>
                            <a:pt x="747" y="286"/>
                          </a:lnTo>
                          <a:lnTo>
                            <a:pt x="736" y="292"/>
                          </a:lnTo>
                          <a:lnTo>
                            <a:pt x="733" y="304"/>
                          </a:lnTo>
                          <a:lnTo>
                            <a:pt x="715" y="303"/>
                          </a:lnTo>
                          <a:lnTo>
                            <a:pt x="707" y="314"/>
                          </a:lnTo>
                          <a:lnTo>
                            <a:pt x="689" y="320"/>
                          </a:lnTo>
                          <a:lnTo>
                            <a:pt x="685" y="335"/>
                          </a:lnTo>
                          <a:lnTo>
                            <a:pt x="671" y="338"/>
                          </a:lnTo>
                          <a:lnTo>
                            <a:pt x="658" y="350"/>
                          </a:lnTo>
                          <a:lnTo>
                            <a:pt x="653" y="366"/>
                          </a:lnTo>
                          <a:lnTo>
                            <a:pt x="653" y="390"/>
                          </a:lnTo>
                          <a:lnTo>
                            <a:pt x="652" y="412"/>
                          </a:lnTo>
                          <a:lnTo>
                            <a:pt x="659" y="415"/>
                          </a:lnTo>
                          <a:lnTo>
                            <a:pt x="660" y="442"/>
                          </a:lnTo>
                          <a:lnTo>
                            <a:pt x="665" y="450"/>
                          </a:lnTo>
                          <a:lnTo>
                            <a:pt x="671" y="489"/>
                          </a:lnTo>
                          <a:lnTo>
                            <a:pt x="665" y="505"/>
                          </a:lnTo>
                          <a:lnTo>
                            <a:pt x="656" y="495"/>
                          </a:lnTo>
                          <a:lnTo>
                            <a:pt x="640" y="484"/>
                          </a:lnTo>
                          <a:lnTo>
                            <a:pt x="631" y="462"/>
                          </a:lnTo>
                          <a:lnTo>
                            <a:pt x="624" y="439"/>
                          </a:lnTo>
                          <a:lnTo>
                            <a:pt x="628" y="414"/>
                          </a:lnTo>
                          <a:lnTo>
                            <a:pt x="615" y="402"/>
                          </a:lnTo>
                          <a:lnTo>
                            <a:pt x="598" y="388"/>
                          </a:lnTo>
                          <a:lnTo>
                            <a:pt x="579" y="393"/>
                          </a:lnTo>
                          <a:lnTo>
                            <a:pt x="565" y="385"/>
                          </a:lnTo>
                          <a:lnTo>
                            <a:pt x="528" y="386"/>
                          </a:lnTo>
                          <a:lnTo>
                            <a:pt x="515" y="395"/>
                          </a:lnTo>
                          <a:lnTo>
                            <a:pt x="523" y="412"/>
                          </a:lnTo>
                          <a:lnTo>
                            <a:pt x="506" y="414"/>
                          </a:lnTo>
                          <a:lnTo>
                            <a:pt x="488" y="410"/>
                          </a:lnTo>
                          <a:lnTo>
                            <a:pt x="485" y="386"/>
                          </a:lnTo>
                          <a:lnTo>
                            <a:pt x="473" y="390"/>
                          </a:lnTo>
                          <a:lnTo>
                            <a:pt x="468" y="408"/>
                          </a:lnTo>
                          <a:lnTo>
                            <a:pt x="459" y="405"/>
                          </a:lnTo>
                          <a:lnTo>
                            <a:pt x="449" y="390"/>
                          </a:lnTo>
                          <a:lnTo>
                            <a:pt x="437" y="397"/>
                          </a:lnTo>
                          <a:lnTo>
                            <a:pt x="428" y="408"/>
                          </a:lnTo>
                          <a:lnTo>
                            <a:pt x="418" y="423"/>
                          </a:lnTo>
                          <a:lnTo>
                            <a:pt x="409" y="434"/>
                          </a:lnTo>
                          <a:lnTo>
                            <a:pt x="390" y="442"/>
                          </a:lnTo>
                          <a:lnTo>
                            <a:pt x="384" y="469"/>
                          </a:lnTo>
                          <a:lnTo>
                            <a:pt x="360" y="469"/>
                          </a:lnTo>
                          <a:lnTo>
                            <a:pt x="356" y="447"/>
                          </a:lnTo>
                          <a:lnTo>
                            <a:pt x="342" y="440"/>
                          </a:lnTo>
                          <a:lnTo>
                            <a:pt x="338" y="416"/>
                          </a:lnTo>
                          <a:lnTo>
                            <a:pt x="328" y="403"/>
                          </a:lnTo>
                          <a:lnTo>
                            <a:pt x="311" y="390"/>
                          </a:lnTo>
                          <a:lnTo>
                            <a:pt x="305" y="414"/>
                          </a:lnTo>
                          <a:lnTo>
                            <a:pt x="289" y="414"/>
                          </a:lnTo>
                          <a:lnTo>
                            <a:pt x="281" y="386"/>
                          </a:lnTo>
                          <a:lnTo>
                            <a:pt x="272" y="385"/>
                          </a:lnTo>
                          <a:lnTo>
                            <a:pt x="269" y="368"/>
                          </a:lnTo>
                          <a:lnTo>
                            <a:pt x="256" y="366"/>
                          </a:lnTo>
                          <a:lnTo>
                            <a:pt x="251" y="348"/>
                          </a:lnTo>
                          <a:lnTo>
                            <a:pt x="240" y="357"/>
                          </a:lnTo>
                          <a:lnTo>
                            <a:pt x="226" y="359"/>
                          </a:lnTo>
                          <a:lnTo>
                            <a:pt x="222" y="368"/>
                          </a:lnTo>
                          <a:lnTo>
                            <a:pt x="199" y="368"/>
                          </a:lnTo>
                          <a:lnTo>
                            <a:pt x="181" y="376"/>
                          </a:lnTo>
                          <a:lnTo>
                            <a:pt x="156" y="370"/>
                          </a:lnTo>
                          <a:lnTo>
                            <a:pt x="139" y="353"/>
                          </a:lnTo>
                          <a:lnTo>
                            <a:pt x="125" y="348"/>
                          </a:lnTo>
                          <a:lnTo>
                            <a:pt x="120" y="338"/>
                          </a:lnTo>
                          <a:lnTo>
                            <a:pt x="85" y="335"/>
                          </a:lnTo>
                          <a:lnTo>
                            <a:pt x="86" y="323"/>
                          </a:lnTo>
                          <a:lnTo>
                            <a:pt x="65" y="315"/>
                          </a:lnTo>
                          <a:lnTo>
                            <a:pt x="52" y="304"/>
                          </a:lnTo>
                          <a:lnTo>
                            <a:pt x="37" y="297"/>
                          </a:lnTo>
                          <a:lnTo>
                            <a:pt x="39" y="274"/>
                          </a:lnTo>
                          <a:lnTo>
                            <a:pt x="20" y="270"/>
                          </a:lnTo>
                          <a:lnTo>
                            <a:pt x="21" y="258"/>
                          </a:lnTo>
                          <a:lnTo>
                            <a:pt x="27" y="243"/>
                          </a:lnTo>
                          <a:lnTo>
                            <a:pt x="16" y="230"/>
                          </a:lnTo>
                          <a:lnTo>
                            <a:pt x="3" y="217"/>
                          </a:lnTo>
                          <a:lnTo>
                            <a:pt x="0" y="168"/>
                          </a:lnTo>
                          <a:lnTo>
                            <a:pt x="9" y="160"/>
                          </a:lnTo>
                          <a:lnTo>
                            <a:pt x="3" y="153"/>
                          </a:lnTo>
                          <a:lnTo>
                            <a:pt x="1" y="145"/>
                          </a:lnTo>
                          <a:lnTo>
                            <a:pt x="6" y="137"/>
                          </a:lnTo>
                          <a:lnTo>
                            <a:pt x="8" y="119"/>
                          </a:lnTo>
                          <a:lnTo>
                            <a:pt x="16" y="113"/>
                          </a:lnTo>
                          <a:lnTo>
                            <a:pt x="16" y="85"/>
                          </a:lnTo>
                          <a:lnTo>
                            <a:pt x="25" y="77"/>
                          </a:lnTo>
                          <a:lnTo>
                            <a:pt x="33" y="46"/>
                          </a:lnTo>
                          <a:lnTo>
                            <a:pt x="40" y="43"/>
                          </a:lnTo>
                          <a:lnTo>
                            <a:pt x="28" y="28"/>
                          </a:lnTo>
                          <a:lnTo>
                            <a:pt x="28" y="16"/>
                          </a:lnTo>
                          <a:lnTo>
                            <a:pt x="44" y="12"/>
                          </a:lnTo>
                          <a:lnTo>
                            <a:pt x="53" y="24"/>
                          </a:lnTo>
                          <a:lnTo>
                            <a:pt x="60" y="34"/>
                          </a:lnTo>
                          <a:lnTo>
                            <a:pt x="63" y="1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0" name="Freeform 70">
                      <a:extLst>
                        <a:ext uri="{FF2B5EF4-FFF2-40B4-BE49-F238E27FC236}">
                          <a16:creationId xmlns:a16="http://schemas.microsoft.com/office/drawing/2014/main" id="{BFD562F7-ACAC-882F-5CDF-458BBB6D30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5351" y="2326731"/>
                      <a:ext cx="1688107" cy="999944"/>
                    </a:xfrm>
                    <a:custGeom>
                      <a:avLst/>
                      <a:gdLst>
                        <a:gd name="T0" fmla="*/ 1145 w 1226"/>
                        <a:gd name="T1" fmla="*/ 335 h 726"/>
                        <a:gd name="T2" fmla="*/ 1148 w 1226"/>
                        <a:gd name="T3" fmla="*/ 380 h 726"/>
                        <a:gd name="T4" fmla="*/ 1188 w 1226"/>
                        <a:gd name="T5" fmla="*/ 418 h 726"/>
                        <a:gd name="T6" fmla="*/ 1186 w 1226"/>
                        <a:gd name="T7" fmla="*/ 453 h 726"/>
                        <a:gd name="T8" fmla="*/ 1207 w 1226"/>
                        <a:gd name="T9" fmla="*/ 450 h 726"/>
                        <a:gd name="T10" fmla="*/ 1226 w 1226"/>
                        <a:gd name="T11" fmla="*/ 496 h 726"/>
                        <a:gd name="T12" fmla="*/ 1166 w 1226"/>
                        <a:gd name="T13" fmla="*/ 528 h 726"/>
                        <a:gd name="T14" fmla="*/ 1054 w 1226"/>
                        <a:gd name="T15" fmla="*/ 543 h 726"/>
                        <a:gd name="T16" fmla="*/ 1067 w 1226"/>
                        <a:gd name="T17" fmla="*/ 553 h 726"/>
                        <a:gd name="T18" fmla="*/ 1137 w 1226"/>
                        <a:gd name="T19" fmla="*/ 627 h 726"/>
                        <a:gd name="T20" fmla="*/ 1097 w 1226"/>
                        <a:gd name="T21" fmla="*/ 620 h 726"/>
                        <a:gd name="T22" fmla="*/ 1028 w 1226"/>
                        <a:gd name="T23" fmla="*/ 643 h 726"/>
                        <a:gd name="T24" fmla="*/ 985 w 1226"/>
                        <a:gd name="T25" fmla="*/ 636 h 726"/>
                        <a:gd name="T26" fmla="*/ 888 w 1226"/>
                        <a:gd name="T27" fmla="*/ 684 h 726"/>
                        <a:gd name="T28" fmla="*/ 778 w 1226"/>
                        <a:gd name="T29" fmla="*/ 717 h 726"/>
                        <a:gd name="T30" fmla="*/ 815 w 1226"/>
                        <a:gd name="T31" fmla="*/ 654 h 726"/>
                        <a:gd name="T32" fmla="*/ 752 w 1226"/>
                        <a:gd name="T33" fmla="*/ 564 h 726"/>
                        <a:gd name="T34" fmla="*/ 622 w 1226"/>
                        <a:gd name="T35" fmla="*/ 576 h 726"/>
                        <a:gd name="T36" fmla="*/ 156 w 1226"/>
                        <a:gd name="T37" fmla="*/ 525 h 726"/>
                        <a:gd name="T38" fmla="*/ 121 w 1226"/>
                        <a:gd name="T39" fmla="*/ 463 h 726"/>
                        <a:gd name="T40" fmla="*/ 119 w 1226"/>
                        <a:gd name="T41" fmla="*/ 408 h 726"/>
                        <a:gd name="T42" fmla="*/ 94 w 1226"/>
                        <a:gd name="T43" fmla="*/ 361 h 726"/>
                        <a:gd name="T44" fmla="*/ 53 w 1226"/>
                        <a:gd name="T45" fmla="*/ 324 h 726"/>
                        <a:gd name="T46" fmla="*/ 21 w 1226"/>
                        <a:gd name="T47" fmla="*/ 303 h 726"/>
                        <a:gd name="T48" fmla="*/ 118 w 1226"/>
                        <a:gd name="T49" fmla="*/ 65 h 726"/>
                        <a:gd name="T50" fmla="*/ 194 w 1226"/>
                        <a:gd name="T51" fmla="*/ 58 h 726"/>
                        <a:gd name="T52" fmla="*/ 247 w 1226"/>
                        <a:gd name="T53" fmla="*/ 57 h 726"/>
                        <a:gd name="T54" fmla="*/ 287 w 1226"/>
                        <a:gd name="T55" fmla="*/ 53 h 726"/>
                        <a:gd name="T56" fmla="*/ 340 w 1226"/>
                        <a:gd name="T57" fmla="*/ 52 h 726"/>
                        <a:gd name="T58" fmla="*/ 460 w 1226"/>
                        <a:gd name="T59" fmla="*/ 107 h 726"/>
                        <a:gd name="T60" fmla="*/ 542 w 1226"/>
                        <a:gd name="T61" fmla="*/ 107 h 726"/>
                        <a:gd name="T62" fmla="*/ 672 w 1226"/>
                        <a:gd name="T63" fmla="*/ 90 h 726"/>
                        <a:gd name="T64" fmla="*/ 737 w 1226"/>
                        <a:gd name="T65" fmla="*/ 84 h 726"/>
                        <a:gd name="T66" fmla="*/ 732 w 1226"/>
                        <a:gd name="T67" fmla="*/ 13 h 726"/>
                        <a:gd name="T68" fmla="*/ 773 w 1226"/>
                        <a:gd name="T69" fmla="*/ 53 h 726"/>
                        <a:gd name="T70" fmla="*/ 822 w 1226"/>
                        <a:gd name="T71" fmla="*/ 85 h 726"/>
                        <a:gd name="T72" fmla="*/ 860 w 1226"/>
                        <a:gd name="T73" fmla="*/ 79 h 726"/>
                        <a:gd name="T74" fmla="*/ 898 w 1226"/>
                        <a:gd name="T75" fmla="*/ 90 h 726"/>
                        <a:gd name="T76" fmla="*/ 830 w 1226"/>
                        <a:gd name="T77" fmla="*/ 137 h 726"/>
                        <a:gd name="T78" fmla="*/ 778 w 1226"/>
                        <a:gd name="T79" fmla="*/ 149 h 726"/>
                        <a:gd name="T80" fmla="*/ 785 w 1226"/>
                        <a:gd name="T81" fmla="*/ 205 h 726"/>
                        <a:gd name="T82" fmla="*/ 694 w 1226"/>
                        <a:gd name="T83" fmla="*/ 274 h 726"/>
                        <a:gd name="T84" fmla="*/ 701 w 1226"/>
                        <a:gd name="T85" fmla="*/ 374 h 726"/>
                        <a:gd name="T86" fmla="*/ 806 w 1226"/>
                        <a:gd name="T87" fmla="*/ 426 h 726"/>
                        <a:gd name="T88" fmla="*/ 841 w 1226"/>
                        <a:gd name="T89" fmla="*/ 512 h 726"/>
                        <a:gd name="T90" fmla="*/ 882 w 1226"/>
                        <a:gd name="T91" fmla="*/ 499 h 726"/>
                        <a:gd name="T92" fmla="*/ 914 w 1226"/>
                        <a:gd name="T93" fmla="*/ 414 h 726"/>
                        <a:gd name="T94" fmla="*/ 917 w 1226"/>
                        <a:gd name="T95" fmla="*/ 395 h 726"/>
                        <a:gd name="T96" fmla="*/ 917 w 1226"/>
                        <a:gd name="T97" fmla="*/ 358 h 726"/>
                        <a:gd name="T98" fmla="*/ 906 w 1226"/>
                        <a:gd name="T99" fmla="*/ 332 h 726"/>
                        <a:gd name="T100" fmla="*/ 926 w 1226"/>
                        <a:gd name="T101" fmla="*/ 257 h 726"/>
                        <a:gd name="T102" fmla="*/ 1017 w 1226"/>
                        <a:gd name="T103" fmla="*/ 259 h 726"/>
                        <a:gd name="T104" fmla="*/ 1046 w 1226"/>
                        <a:gd name="T105" fmla="*/ 340 h 726"/>
                        <a:gd name="T106" fmla="*/ 1119 w 1226"/>
                        <a:gd name="T107" fmla="*/ 301 h 7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26" h="726">
                          <a:moveTo>
                            <a:pt x="1119" y="301"/>
                          </a:moveTo>
                          <a:lnTo>
                            <a:pt x="1127" y="313"/>
                          </a:lnTo>
                          <a:lnTo>
                            <a:pt x="1132" y="335"/>
                          </a:lnTo>
                          <a:lnTo>
                            <a:pt x="1145" y="335"/>
                          </a:lnTo>
                          <a:lnTo>
                            <a:pt x="1148" y="364"/>
                          </a:lnTo>
                          <a:lnTo>
                            <a:pt x="1157" y="362"/>
                          </a:lnTo>
                          <a:lnTo>
                            <a:pt x="1157" y="375"/>
                          </a:lnTo>
                          <a:lnTo>
                            <a:pt x="1148" y="380"/>
                          </a:lnTo>
                          <a:lnTo>
                            <a:pt x="1150" y="392"/>
                          </a:lnTo>
                          <a:lnTo>
                            <a:pt x="1161" y="394"/>
                          </a:lnTo>
                          <a:lnTo>
                            <a:pt x="1166" y="421"/>
                          </a:lnTo>
                          <a:lnTo>
                            <a:pt x="1188" y="418"/>
                          </a:lnTo>
                          <a:lnTo>
                            <a:pt x="1186" y="430"/>
                          </a:lnTo>
                          <a:lnTo>
                            <a:pt x="1202" y="426"/>
                          </a:lnTo>
                          <a:lnTo>
                            <a:pt x="1191" y="442"/>
                          </a:lnTo>
                          <a:lnTo>
                            <a:pt x="1186" y="453"/>
                          </a:lnTo>
                          <a:lnTo>
                            <a:pt x="1164" y="459"/>
                          </a:lnTo>
                          <a:lnTo>
                            <a:pt x="1173" y="463"/>
                          </a:lnTo>
                          <a:lnTo>
                            <a:pt x="1191" y="459"/>
                          </a:lnTo>
                          <a:lnTo>
                            <a:pt x="1207" y="450"/>
                          </a:lnTo>
                          <a:lnTo>
                            <a:pt x="1221" y="451"/>
                          </a:lnTo>
                          <a:lnTo>
                            <a:pt x="1224" y="466"/>
                          </a:lnTo>
                          <a:lnTo>
                            <a:pt x="1224" y="485"/>
                          </a:lnTo>
                          <a:lnTo>
                            <a:pt x="1226" y="496"/>
                          </a:lnTo>
                          <a:lnTo>
                            <a:pt x="1224" y="505"/>
                          </a:lnTo>
                          <a:lnTo>
                            <a:pt x="1205" y="510"/>
                          </a:lnTo>
                          <a:lnTo>
                            <a:pt x="1188" y="508"/>
                          </a:lnTo>
                          <a:lnTo>
                            <a:pt x="1166" y="528"/>
                          </a:lnTo>
                          <a:lnTo>
                            <a:pt x="1128" y="533"/>
                          </a:lnTo>
                          <a:lnTo>
                            <a:pt x="1088" y="533"/>
                          </a:lnTo>
                          <a:lnTo>
                            <a:pt x="1069" y="530"/>
                          </a:lnTo>
                          <a:lnTo>
                            <a:pt x="1054" y="543"/>
                          </a:lnTo>
                          <a:lnTo>
                            <a:pt x="1034" y="553"/>
                          </a:lnTo>
                          <a:lnTo>
                            <a:pt x="1014" y="578"/>
                          </a:lnTo>
                          <a:lnTo>
                            <a:pt x="1048" y="563"/>
                          </a:lnTo>
                          <a:lnTo>
                            <a:pt x="1067" y="553"/>
                          </a:lnTo>
                          <a:lnTo>
                            <a:pt x="1087" y="565"/>
                          </a:lnTo>
                          <a:lnTo>
                            <a:pt x="1074" y="585"/>
                          </a:lnTo>
                          <a:lnTo>
                            <a:pt x="1092" y="605"/>
                          </a:lnTo>
                          <a:lnTo>
                            <a:pt x="1137" y="627"/>
                          </a:lnTo>
                          <a:lnTo>
                            <a:pt x="1097" y="648"/>
                          </a:lnTo>
                          <a:lnTo>
                            <a:pt x="1058" y="675"/>
                          </a:lnTo>
                          <a:lnTo>
                            <a:pt x="1049" y="665"/>
                          </a:lnTo>
                          <a:lnTo>
                            <a:pt x="1097" y="620"/>
                          </a:lnTo>
                          <a:lnTo>
                            <a:pt x="1094" y="614"/>
                          </a:lnTo>
                          <a:lnTo>
                            <a:pt x="1079" y="614"/>
                          </a:lnTo>
                          <a:lnTo>
                            <a:pt x="1040" y="648"/>
                          </a:lnTo>
                          <a:lnTo>
                            <a:pt x="1028" y="643"/>
                          </a:lnTo>
                          <a:lnTo>
                            <a:pt x="1025" y="599"/>
                          </a:lnTo>
                          <a:lnTo>
                            <a:pt x="1003" y="593"/>
                          </a:lnTo>
                          <a:lnTo>
                            <a:pt x="993" y="620"/>
                          </a:lnTo>
                          <a:lnTo>
                            <a:pt x="985" y="636"/>
                          </a:lnTo>
                          <a:lnTo>
                            <a:pt x="972" y="652"/>
                          </a:lnTo>
                          <a:lnTo>
                            <a:pt x="907" y="648"/>
                          </a:lnTo>
                          <a:lnTo>
                            <a:pt x="895" y="660"/>
                          </a:lnTo>
                          <a:lnTo>
                            <a:pt x="888" y="684"/>
                          </a:lnTo>
                          <a:lnTo>
                            <a:pt x="851" y="682"/>
                          </a:lnTo>
                          <a:lnTo>
                            <a:pt x="837" y="696"/>
                          </a:lnTo>
                          <a:lnTo>
                            <a:pt x="803" y="726"/>
                          </a:lnTo>
                          <a:lnTo>
                            <a:pt x="778" y="717"/>
                          </a:lnTo>
                          <a:lnTo>
                            <a:pt x="786" y="703"/>
                          </a:lnTo>
                          <a:lnTo>
                            <a:pt x="801" y="682"/>
                          </a:lnTo>
                          <a:lnTo>
                            <a:pt x="812" y="691"/>
                          </a:lnTo>
                          <a:lnTo>
                            <a:pt x="815" y="654"/>
                          </a:lnTo>
                          <a:lnTo>
                            <a:pt x="834" y="657"/>
                          </a:lnTo>
                          <a:lnTo>
                            <a:pt x="818" y="628"/>
                          </a:lnTo>
                          <a:lnTo>
                            <a:pt x="767" y="619"/>
                          </a:lnTo>
                          <a:lnTo>
                            <a:pt x="752" y="564"/>
                          </a:lnTo>
                          <a:lnTo>
                            <a:pt x="696" y="571"/>
                          </a:lnTo>
                          <a:lnTo>
                            <a:pt x="698" y="580"/>
                          </a:lnTo>
                          <a:lnTo>
                            <a:pt x="653" y="576"/>
                          </a:lnTo>
                          <a:lnTo>
                            <a:pt x="622" y="576"/>
                          </a:lnTo>
                          <a:lnTo>
                            <a:pt x="625" y="565"/>
                          </a:lnTo>
                          <a:lnTo>
                            <a:pt x="197" y="567"/>
                          </a:lnTo>
                          <a:lnTo>
                            <a:pt x="177" y="540"/>
                          </a:lnTo>
                          <a:lnTo>
                            <a:pt x="156" y="525"/>
                          </a:lnTo>
                          <a:lnTo>
                            <a:pt x="139" y="506"/>
                          </a:lnTo>
                          <a:lnTo>
                            <a:pt x="138" y="482"/>
                          </a:lnTo>
                          <a:lnTo>
                            <a:pt x="136" y="462"/>
                          </a:lnTo>
                          <a:lnTo>
                            <a:pt x="121" y="463"/>
                          </a:lnTo>
                          <a:lnTo>
                            <a:pt x="119" y="449"/>
                          </a:lnTo>
                          <a:lnTo>
                            <a:pt x="110" y="444"/>
                          </a:lnTo>
                          <a:lnTo>
                            <a:pt x="112" y="421"/>
                          </a:lnTo>
                          <a:lnTo>
                            <a:pt x="119" y="408"/>
                          </a:lnTo>
                          <a:lnTo>
                            <a:pt x="130" y="397"/>
                          </a:lnTo>
                          <a:lnTo>
                            <a:pt x="109" y="392"/>
                          </a:lnTo>
                          <a:lnTo>
                            <a:pt x="103" y="365"/>
                          </a:lnTo>
                          <a:lnTo>
                            <a:pt x="94" y="361"/>
                          </a:lnTo>
                          <a:lnTo>
                            <a:pt x="90" y="341"/>
                          </a:lnTo>
                          <a:lnTo>
                            <a:pt x="66" y="314"/>
                          </a:lnTo>
                          <a:lnTo>
                            <a:pt x="56" y="313"/>
                          </a:lnTo>
                          <a:lnTo>
                            <a:pt x="53" y="324"/>
                          </a:lnTo>
                          <a:lnTo>
                            <a:pt x="44" y="324"/>
                          </a:lnTo>
                          <a:lnTo>
                            <a:pt x="40" y="333"/>
                          </a:lnTo>
                          <a:lnTo>
                            <a:pt x="26" y="324"/>
                          </a:lnTo>
                          <a:lnTo>
                            <a:pt x="21" y="303"/>
                          </a:lnTo>
                          <a:lnTo>
                            <a:pt x="15" y="297"/>
                          </a:lnTo>
                          <a:lnTo>
                            <a:pt x="0" y="303"/>
                          </a:lnTo>
                          <a:lnTo>
                            <a:pt x="72" y="57"/>
                          </a:lnTo>
                          <a:lnTo>
                            <a:pt x="118" y="65"/>
                          </a:lnTo>
                          <a:lnTo>
                            <a:pt x="159" y="85"/>
                          </a:lnTo>
                          <a:lnTo>
                            <a:pt x="177" y="86"/>
                          </a:lnTo>
                          <a:lnTo>
                            <a:pt x="178" y="71"/>
                          </a:lnTo>
                          <a:lnTo>
                            <a:pt x="194" y="58"/>
                          </a:lnTo>
                          <a:lnTo>
                            <a:pt x="233" y="34"/>
                          </a:lnTo>
                          <a:lnTo>
                            <a:pt x="245" y="40"/>
                          </a:lnTo>
                          <a:lnTo>
                            <a:pt x="216" y="58"/>
                          </a:lnTo>
                          <a:lnTo>
                            <a:pt x="247" y="57"/>
                          </a:lnTo>
                          <a:lnTo>
                            <a:pt x="257" y="46"/>
                          </a:lnTo>
                          <a:lnTo>
                            <a:pt x="264" y="34"/>
                          </a:lnTo>
                          <a:lnTo>
                            <a:pt x="274" y="29"/>
                          </a:lnTo>
                          <a:lnTo>
                            <a:pt x="287" y="53"/>
                          </a:lnTo>
                          <a:lnTo>
                            <a:pt x="306" y="55"/>
                          </a:lnTo>
                          <a:lnTo>
                            <a:pt x="315" y="46"/>
                          </a:lnTo>
                          <a:lnTo>
                            <a:pt x="325" y="62"/>
                          </a:lnTo>
                          <a:lnTo>
                            <a:pt x="340" y="52"/>
                          </a:lnTo>
                          <a:lnTo>
                            <a:pt x="399" y="71"/>
                          </a:lnTo>
                          <a:lnTo>
                            <a:pt x="437" y="72"/>
                          </a:lnTo>
                          <a:lnTo>
                            <a:pt x="465" y="86"/>
                          </a:lnTo>
                          <a:lnTo>
                            <a:pt x="460" y="107"/>
                          </a:lnTo>
                          <a:lnTo>
                            <a:pt x="497" y="95"/>
                          </a:lnTo>
                          <a:lnTo>
                            <a:pt x="525" y="121"/>
                          </a:lnTo>
                          <a:lnTo>
                            <a:pt x="544" y="120"/>
                          </a:lnTo>
                          <a:lnTo>
                            <a:pt x="542" y="107"/>
                          </a:lnTo>
                          <a:lnTo>
                            <a:pt x="564" y="84"/>
                          </a:lnTo>
                          <a:lnTo>
                            <a:pt x="588" y="102"/>
                          </a:lnTo>
                          <a:lnTo>
                            <a:pt x="659" y="107"/>
                          </a:lnTo>
                          <a:lnTo>
                            <a:pt x="672" y="90"/>
                          </a:lnTo>
                          <a:lnTo>
                            <a:pt x="692" y="88"/>
                          </a:lnTo>
                          <a:lnTo>
                            <a:pt x="703" y="104"/>
                          </a:lnTo>
                          <a:lnTo>
                            <a:pt x="721" y="95"/>
                          </a:lnTo>
                          <a:lnTo>
                            <a:pt x="737" y="84"/>
                          </a:lnTo>
                          <a:lnTo>
                            <a:pt x="729" y="52"/>
                          </a:lnTo>
                          <a:lnTo>
                            <a:pt x="708" y="37"/>
                          </a:lnTo>
                          <a:lnTo>
                            <a:pt x="723" y="28"/>
                          </a:lnTo>
                          <a:lnTo>
                            <a:pt x="732" y="13"/>
                          </a:lnTo>
                          <a:lnTo>
                            <a:pt x="754" y="0"/>
                          </a:lnTo>
                          <a:lnTo>
                            <a:pt x="776" y="19"/>
                          </a:lnTo>
                          <a:lnTo>
                            <a:pt x="769" y="37"/>
                          </a:lnTo>
                          <a:lnTo>
                            <a:pt x="773" y="53"/>
                          </a:lnTo>
                          <a:lnTo>
                            <a:pt x="786" y="65"/>
                          </a:lnTo>
                          <a:lnTo>
                            <a:pt x="794" y="88"/>
                          </a:lnTo>
                          <a:lnTo>
                            <a:pt x="812" y="65"/>
                          </a:lnTo>
                          <a:lnTo>
                            <a:pt x="822" y="85"/>
                          </a:lnTo>
                          <a:lnTo>
                            <a:pt x="821" y="117"/>
                          </a:lnTo>
                          <a:lnTo>
                            <a:pt x="834" y="117"/>
                          </a:lnTo>
                          <a:lnTo>
                            <a:pt x="840" y="99"/>
                          </a:lnTo>
                          <a:lnTo>
                            <a:pt x="860" y="79"/>
                          </a:lnTo>
                          <a:lnTo>
                            <a:pt x="868" y="53"/>
                          </a:lnTo>
                          <a:lnTo>
                            <a:pt x="904" y="57"/>
                          </a:lnTo>
                          <a:lnTo>
                            <a:pt x="913" y="83"/>
                          </a:lnTo>
                          <a:lnTo>
                            <a:pt x="898" y="90"/>
                          </a:lnTo>
                          <a:lnTo>
                            <a:pt x="906" y="123"/>
                          </a:lnTo>
                          <a:lnTo>
                            <a:pt x="860" y="146"/>
                          </a:lnTo>
                          <a:lnTo>
                            <a:pt x="854" y="136"/>
                          </a:lnTo>
                          <a:lnTo>
                            <a:pt x="830" y="137"/>
                          </a:lnTo>
                          <a:lnTo>
                            <a:pt x="827" y="156"/>
                          </a:lnTo>
                          <a:lnTo>
                            <a:pt x="799" y="156"/>
                          </a:lnTo>
                          <a:lnTo>
                            <a:pt x="791" y="148"/>
                          </a:lnTo>
                          <a:lnTo>
                            <a:pt x="778" y="149"/>
                          </a:lnTo>
                          <a:lnTo>
                            <a:pt x="779" y="160"/>
                          </a:lnTo>
                          <a:lnTo>
                            <a:pt x="806" y="171"/>
                          </a:lnTo>
                          <a:lnTo>
                            <a:pt x="799" y="195"/>
                          </a:lnTo>
                          <a:lnTo>
                            <a:pt x="785" y="205"/>
                          </a:lnTo>
                          <a:lnTo>
                            <a:pt x="763" y="208"/>
                          </a:lnTo>
                          <a:lnTo>
                            <a:pt x="750" y="228"/>
                          </a:lnTo>
                          <a:lnTo>
                            <a:pt x="720" y="251"/>
                          </a:lnTo>
                          <a:lnTo>
                            <a:pt x="694" y="274"/>
                          </a:lnTo>
                          <a:lnTo>
                            <a:pt x="673" y="306"/>
                          </a:lnTo>
                          <a:lnTo>
                            <a:pt x="672" y="330"/>
                          </a:lnTo>
                          <a:lnTo>
                            <a:pt x="691" y="333"/>
                          </a:lnTo>
                          <a:lnTo>
                            <a:pt x="701" y="374"/>
                          </a:lnTo>
                          <a:lnTo>
                            <a:pt x="745" y="379"/>
                          </a:lnTo>
                          <a:lnTo>
                            <a:pt x="773" y="406"/>
                          </a:lnTo>
                          <a:lnTo>
                            <a:pt x="791" y="408"/>
                          </a:lnTo>
                          <a:lnTo>
                            <a:pt x="806" y="426"/>
                          </a:lnTo>
                          <a:lnTo>
                            <a:pt x="836" y="424"/>
                          </a:lnTo>
                          <a:lnTo>
                            <a:pt x="833" y="459"/>
                          </a:lnTo>
                          <a:lnTo>
                            <a:pt x="830" y="489"/>
                          </a:lnTo>
                          <a:lnTo>
                            <a:pt x="841" y="512"/>
                          </a:lnTo>
                          <a:lnTo>
                            <a:pt x="854" y="513"/>
                          </a:lnTo>
                          <a:lnTo>
                            <a:pt x="865" y="501"/>
                          </a:lnTo>
                          <a:lnTo>
                            <a:pt x="877" y="512"/>
                          </a:lnTo>
                          <a:lnTo>
                            <a:pt x="882" y="499"/>
                          </a:lnTo>
                          <a:lnTo>
                            <a:pt x="889" y="463"/>
                          </a:lnTo>
                          <a:lnTo>
                            <a:pt x="888" y="450"/>
                          </a:lnTo>
                          <a:lnTo>
                            <a:pt x="891" y="426"/>
                          </a:lnTo>
                          <a:lnTo>
                            <a:pt x="914" y="414"/>
                          </a:lnTo>
                          <a:lnTo>
                            <a:pt x="915" y="413"/>
                          </a:lnTo>
                          <a:lnTo>
                            <a:pt x="916" y="409"/>
                          </a:lnTo>
                          <a:lnTo>
                            <a:pt x="916" y="403"/>
                          </a:lnTo>
                          <a:lnTo>
                            <a:pt x="917" y="395"/>
                          </a:lnTo>
                          <a:lnTo>
                            <a:pt x="919" y="387"/>
                          </a:lnTo>
                          <a:lnTo>
                            <a:pt x="919" y="377"/>
                          </a:lnTo>
                          <a:lnTo>
                            <a:pt x="919" y="368"/>
                          </a:lnTo>
                          <a:lnTo>
                            <a:pt x="917" y="358"/>
                          </a:lnTo>
                          <a:lnTo>
                            <a:pt x="916" y="350"/>
                          </a:lnTo>
                          <a:lnTo>
                            <a:pt x="914" y="342"/>
                          </a:lnTo>
                          <a:lnTo>
                            <a:pt x="910" y="337"/>
                          </a:lnTo>
                          <a:lnTo>
                            <a:pt x="906" y="332"/>
                          </a:lnTo>
                          <a:lnTo>
                            <a:pt x="922" y="325"/>
                          </a:lnTo>
                          <a:lnTo>
                            <a:pt x="926" y="294"/>
                          </a:lnTo>
                          <a:lnTo>
                            <a:pt x="923" y="283"/>
                          </a:lnTo>
                          <a:lnTo>
                            <a:pt x="926" y="257"/>
                          </a:lnTo>
                          <a:lnTo>
                            <a:pt x="943" y="232"/>
                          </a:lnTo>
                          <a:lnTo>
                            <a:pt x="969" y="246"/>
                          </a:lnTo>
                          <a:lnTo>
                            <a:pt x="1004" y="246"/>
                          </a:lnTo>
                          <a:lnTo>
                            <a:pt x="1017" y="259"/>
                          </a:lnTo>
                          <a:lnTo>
                            <a:pt x="1033" y="275"/>
                          </a:lnTo>
                          <a:lnTo>
                            <a:pt x="1054" y="283"/>
                          </a:lnTo>
                          <a:lnTo>
                            <a:pt x="1045" y="295"/>
                          </a:lnTo>
                          <a:lnTo>
                            <a:pt x="1046" y="340"/>
                          </a:lnTo>
                          <a:lnTo>
                            <a:pt x="1071" y="347"/>
                          </a:lnTo>
                          <a:lnTo>
                            <a:pt x="1096" y="338"/>
                          </a:lnTo>
                          <a:lnTo>
                            <a:pt x="1105" y="324"/>
                          </a:lnTo>
                          <a:lnTo>
                            <a:pt x="1119" y="301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1" name="Freeform 71">
                      <a:extLst>
                        <a:ext uri="{FF2B5EF4-FFF2-40B4-BE49-F238E27FC236}">
                          <a16:creationId xmlns:a16="http://schemas.microsoft.com/office/drawing/2014/main" id="{46ECAD01-145F-E0B1-C67B-7F528B25DB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75335" y="3042944"/>
                      <a:ext cx="125300" cy="130847"/>
                    </a:xfrm>
                    <a:custGeom>
                      <a:avLst/>
                      <a:gdLst>
                        <a:gd name="T0" fmla="*/ 44 w 81"/>
                        <a:gd name="T1" fmla="*/ 0 h 84"/>
                        <a:gd name="T2" fmla="*/ 34 w 81"/>
                        <a:gd name="T3" fmla="*/ 3 h 84"/>
                        <a:gd name="T4" fmla="*/ 27 w 81"/>
                        <a:gd name="T5" fmla="*/ 13 h 84"/>
                        <a:gd name="T6" fmla="*/ 19 w 81"/>
                        <a:gd name="T7" fmla="*/ 24 h 84"/>
                        <a:gd name="T8" fmla="*/ 6 w 81"/>
                        <a:gd name="T9" fmla="*/ 30 h 84"/>
                        <a:gd name="T10" fmla="*/ 0 w 81"/>
                        <a:gd name="T11" fmla="*/ 44 h 84"/>
                        <a:gd name="T12" fmla="*/ 0 w 81"/>
                        <a:gd name="T13" fmla="*/ 64 h 84"/>
                        <a:gd name="T14" fmla="*/ 16 w 81"/>
                        <a:gd name="T15" fmla="*/ 66 h 84"/>
                        <a:gd name="T16" fmla="*/ 31 w 81"/>
                        <a:gd name="T17" fmla="*/ 60 h 84"/>
                        <a:gd name="T18" fmla="*/ 42 w 81"/>
                        <a:gd name="T19" fmla="*/ 60 h 84"/>
                        <a:gd name="T20" fmla="*/ 44 w 81"/>
                        <a:gd name="T21" fmla="*/ 79 h 84"/>
                        <a:gd name="T22" fmla="*/ 54 w 81"/>
                        <a:gd name="T23" fmla="*/ 83 h 84"/>
                        <a:gd name="T24" fmla="*/ 54 w 81"/>
                        <a:gd name="T25" fmla="*/ 70 h 84"/>
                        <a:gd name="T26" fmla="*/ 63 w 81"/>
                        <a:gd name="T27" fmla="*/ 71 h 84"/>
                        <a:gd name="T28" fmla="*/ 66 w 81"/>
                        <a:gd name="T29" fmla="*/ 83 h 84"/>
                        <a:gd name="T30" fmla="*/ 74 w 81"/>
                        <a:gd name="T31" fmla="*/ 65 h 84"/>
                        <a:gd name="T32" fmla="*/ 80 w 81"/>
                        <a:gd name="T33" fmla="*/ 50 h 84"/>
                        <a:gd name="T34" fmla="*/ 77 w 81"/>
                        <a:gd name="T35" fmla="*/ 30 h 84"/>
                        <a:gd name="T36" fmla="*/ 66 w 81"/>
                        <a:gd name="T37" fmla="*/ 26 h 84"/>
                        <a:gd name="T38" fmla="*/ 54 w 81"/>
                        <a:gd name="T39" fmla="*/ 26 h 84"/>
                        <a:gd name="T40" fmla="*/ 49 w 81"/>
                        <a:gd name="T41" fmla="*/ 13 h 84"/>
                        <a:gd name="T42" fmla="*/ 50 w 81"/>
                        <a:gd name="T43" fmla="*/ 5 h 84"/>
                        <a:gd name="T44" fmla="*/ 40 w 81"/>
                        <a:gd name="T45" fmla="*/ 0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81" h="84">
                          <a:moveTo>
                            <a:pt x="44" y="0"/>
                          </a:moveTo>
                          <a:lnTo>
                            <a:pt x="34" y="3"/>
                          </a:lnTo>
                          <a:lnTo>
                            <a:pt x="27" y="13"/>
                          </a:lnTo>
                          <a:lnTo>
                            <a:pt x="19" y="24"/>
                          </a:lnTo>
                          <a:lnTo>
                            <a:pt x="6" y="30"/>
                          </a:lnTo>
                          <a:lnTo>
                            <a:pt x="0" y="44"/>
                          </a:lnTo>
                          <a:lnTo>
                            <a:pt x="0" y="64"/>
                          </a:lnTo>
                          <a:lnTo>
                            <a:pt x="16" y="66"/>
                          </a:lnTo>
                          <a:lnTo>
                            <a:pt x="31" y="60"/>
                          </a:lnTo>
                          <a:lnTo>
                            <a:pt x="42" y="60"/>
                          </a:lnTo>
                          <a:lnTo>
                            <a:pt x="44" y="79"/>
                          </a:lnTo>
                          <a:lnTo>
                            <a:pt x="54" y="83"/>
                          </a:lnTo>
                          <a:lnTo>
                            <a:pt x="54" y="70"/>
                          </a:lnTo>
                          <a:lnTo>
                            <a:pt x="63" y="71"/>
                          </a:lnTo>
                          <a:lnTo>
                            <a:pt x="66" y="83"/>
                          </a:lnTo>
                          <a:lnTo>
                            <a:pt x="74" y="65"/>
                          </a:lnTo>
                          <a:lnTo>
                            <a:pt x="80" y="50"/>
                          </a:lnTo>
                          <a:lnTo>
                            <a:pt x="77" y="30"/>
                          </a:lnTo>
                          <a:lnTo>
                            <a:pt x="66" y="26"/>
                          </a:lnTo>
                          <a:lnTo>
                            <a:pt x="54" y="26"/>
                          </a:lnTo>
                          <a:lnTo>
                            <a:pt x="49" y="13"/>
                          </a:lnTo>
                          <a:lnTo>
                            <a:pt x="50" y="5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2" name="Freeform 72">
                      <a:extLst>
                        <a:ext uri="{FF2B5EF4-FFF2-40B4-BE49-F238E27FC236}">
                          <a16:creationId xmlns:a16="http://schemas.microsoft.com/office/drawing/2014/main" id="{5B51B3E2-CAA0-E099-B6FB-CC930FA097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03574" y="2191751"/>
                      <a:ext cx="218931" cy="150129"/>
                    </a:xfrm>
                    <a:custGeom>
                      <a:avLst/>
                      <a:gdLst>
                        <a:gd name="T0" fmla="*/ 45 w 142"/>
                        <a:gd name="T1" fmla="*/ 4 h 98"/>
                        <a:gd name="T2" fmla="*/ 28 w 142"/>
                        <a:gd name="T3" fmla="*/ 32 h 98"/>
                        <a:gd name="T4" fmla="*/ 18 w 142"/>
                        <a:gd name="T5" fmla="*/ 50 h 98"/>
                        <a:gd name="T6" fmla="*/ 0 w 142"/>
                        <a:gd name="T7" fmla="*/ 70 h 98"/>
                        <a:gd name="T8" fmla="*/ 13 w 142"/>
                        <a:gd name="T9" fmla="*/ 84 h 98"/>
                        <a:gd name="T10" fmla="*/ 32 w 142"/>
                        <a:gd name="T11" fmla="*/ 97 h 98"/>
                        <a:gd name="T12" fmla="*/ 71 w 142"/>
                        <a:gd name="T13" fmla="*/ 77 h 98"/>
                        <a:gd name="T14" fmla="*/ 91 w 142"/>
                        <a:gd name="T15" fmla="*/ 64 h 98"/>
                        <a:gd name="T16" fmla="*/ 121 w 142"/>
                        <a:gd name="T17" fmla="*/ 57 h 98"/>
                        <a:gd name="T18" fmla="*/ 141 w 142"/>
                        <a:gd name="T19" fmla="*/ 42 h 98"/>
                        <a:gd name="T20" fmla="*/ 116 w 142"/>
                        <a:gd name="T21" fmla="*/ 19 h 98"/>
                        <a:gd name="T22" fmla="*/ 84 w 142"/>
                        <a:gd name="T23" fmla="*/ 12 h 98"/>
                        <a:gd name="T24" fmla="*/ 71 w 142"/>
                        <a:gd name="T25" fmla="*/ 0 h 98"/>
                        <a:gd name="T26" fmla="*/ 56 w 142"/>
                        <a:gd name="T27" fmla="*/ 15 h 98"/>
                        <a:gd name="T28" fmla="*/ 45 w 142"/>
                        <a:gd name="T29" fmla="*/ 4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42" h="98">
                          <a:moveTo>
                            <a:pt x="45" y="4"/>
                          </a:moveTo>
                          <a:lnTo>
                            <a:pt x="28" y="32"/>
                          </a:lnTo>
                          <a:lnTo>
                            <a:pt x="18" y="50"/>
                          </a:lnTo>
                          <a:lnTo>
                            <a:pt x="0" y="70"/>
                          </a:lnTo>
                          <a:lnTo>
                            <a:pt x="13" y="84"/>
                          </a:lnTo>
                          <a:lnTo>
                            <a:pt x="32" y="97"/>
                          </a:lnTo>
                          <a:lnTo>
                            <a:pt x="71" y="77"/>
                          </a:lnTo>
                          <a:lnTo>
                            <a:pt x="91" y="64"/>
                          </a:lnTo>
                          <a:lnTo>
                            <a:pt x="121" y="57"/>
                          </a:lnTo>
                          <a:lnTo>
                            <a:pt x="141" y="42"/>
                          </a:lnTo>
                          <a:lnTo>
                            <a:pt x="116" y="19"/>
                          </a:lnTo>
                          <a:lnTo>
                            <a:pt x="84" y="12"/>
                          </a:lnTo>
                          <a:lnTo>
                            <a:pt x="71" y="0"/>
                          </a:lnTo>
                          <a:lnTo>
                            <a:pt x="56" y="15"/>
                          </a:lnTo>
                          <a:lnTo>
                            <a:pt x="45" y="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3" name="Freeform 73">
                      <a:extLst>
                        <a:ext uri="{FF2B5EF4-FFF2-40B4-BE49-F238E27FC236}">
                          <a16:creationId xmlns:a16="http://schemas.microsoft.com/office/drawing/2014/main" id="{53CD5942-385A-91F4-6727-4ADF30958E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45397" y="2257864"/>
                      <a:ext cx="313939" cy="168035"/>
                    </a:xfrm>
                    <a:custGeom>
                      <a:avLst/>
                      <a:gdLst>
                        <a:gd name="T0" fmla="*/ 62 w 203"/>
                        <a:gd name="T1" fmla="*/ 9 h 109"/>
                        <a:gd name="T2" fmla="*/ 34 w 203"/>
                        <a:gd name="T3" fmla="*/ 25 h 109"/>
                        <a:gd name="T4" fmla="*/ 34 w 203"/>
                        <a:gd name="T5" fmla="*/ 37 h 109"/>
                        <a:gd name="T6" fmla="*/ 2 w 203"/>
                        <a:gd name="T7" fmla="*/ 40 h 109"/>
                        <a:gd name="T8" fmla="*/ 0 w 203"/>
                        <a:gd name="T9" fmla="*/ 53 h 109"/>
                        <a:gd name="T10" fmla="*/ 52 w 203"/>
                        <a:gd name="T11" fmla="*/ 62 h 109"/>
                        <a:gd name="T12" fmla="*/ 12 w 203"/>
                        <a:gd name="T13" fmla="*/ 72 h 109"/>
                        <a:gd name="T14" fmla="*/ 4 w 203"/>
                        <a:gd name="T15" fmla="*/ 80 h 109"/>
                        <a:gd name="T16" fmla="*/ 32 w 203"/>
                        <a:gd name="T17" fmla="*/ 95 h 109"/>
                        <a:gd name="T18" fmla="*/ 57 w 203"/>
                        <a:gd name="T19" fmla="*/ 108 h 109"/>
                        <a:gd name="T20" fmla="*/ 92 w 203"/>
                        <a:gd name="T21" fmla="*/ 108 h 109"/>
                        <a:gd name="T22" fmla="*/ 151 w 203"/>
                        <a:gd name="T23" fmla="*/ 105 h 109"/>
                        <a:gd name="T24" fmla="*/ 188 w 203"/>
                        <a:gd name="T25" fmla="*/ 98 h 109"/>
                        <a:gd name="T26" fmla="*/ 179 w 203"/>
                        <a:gd name="T27" fmla="*/ 72 h 109"/>
                        <a:gd name="T28" fmla="*/ 202 w 203"/>
                        <a:gd name="T29" fmla="*/ 68 h 109"/>
                        <a:gd name="T30" fmla="*/ 177 w 203"/>
                        <a:gd name="T31" fmla="*/ 53 h 109"/>
                        <a:gd name="T32" fmla="*/ 161 w 203"/>
                        <a:gd name="T33" fmla="*/ 22 h 109"/>
                        <a:gd name="T34" fmla="*/ 169 w 203"/>
                        <a:gd name="T35" fmla="*/ 5 h 109"/>
                        <a:gd name="T36" fmla="*/ 139 w 203"/>
                        <a:gd name="T37" fmla="*/ 0 h 109"/>
                        <a:gd name="T38" fmla="*/ 132 w 203"/>
                        <a:gd name="T39" fmla="*/ 32 h 109"/>
                        <a:gd name="T40" fmla="*/ 117 w 203"/>
                        <a:gd name="T41" fmla="*/ 14 h 109"/>
                        <a:gd name="T42" fmla="*/ 104 w 203"/>
                        <a:gd name="T43" fmla="*/ 5 h 109"/>
                        <a:gd name="T44" fmla="*/ 94 w 203"/>
                        <a:gd name="T45" fmla="*/ 22 h 109"/>
                        <a:gd name="T46" fmla="*/ 85 w 203"/>
                        <a:gd name="T47" fmla="*/ 3 h 109"/>
                        <a:gd name="T48" fmla="*/ 62 w 203"/>
                        <a:gd name="T49" fmla="*/ 9 h 1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03" h="109">
                          <a:moveTo>
                            <a:pt x="62" y="9"/>
                          </a:moveTo>
                          <a:lnTo>
                            <a:pt x="34" y="25"/>
                          </a:lnTo>
                          <a:lnTo>
                            <a:pt x="34" y="37"/>
                          </a:lnTo>
                          <a:lnTo>
                            <a:pt x="2" y="40"/>
                          </a:lnTo>
                          <a:lnTo>
                            <a:pt x="0" y="53"/>
                          </a:lnTo>
                          <a:lnTo>
                            <a:pt x="52" y="62"/>
                          </a:lnTo>
                          <a:lnTo>
                            <a:pt x="12" y="72"/>
                          </a:lnTo>
                          <a:lnTo>
                            <a:pt x="4" y="80"/>
                          </a:lnTo>
                          <a:lnTo>
                            <a:pt x="32" y="95"/>
                          </a:lnTo>
                          <a:lnTo>
                            <a:pt x="57" y="108"/>
                          </a:lnTo>
                          <a:lnTo>
                            <a:pt x="92" y="108"/>
                          </a:lnTo>
                          <a:lnTo>
                            <a:pt x="151" y="105"/>
                          </a:lnTo>
                          <a:lnTo>
                            <a:pt x="188" y="98"/>
                          </a:lnTo>
                          <a:lnTo>
                            <a:pt x="179" y="72"/>
                          </a:lnTo>
                          <a:lnTo>
                            <a:pt x="202" y="68"/>
                          </a:lnTo>
                          <a:lnTo>
                            <a:pt x="177" y="53"/>
                          </a:lnTo>
                          <a:lnTo>
                            <a:pt x="161" y="22"/>
                          </a:lnTo>
                          <a:lnTo>
                            <a:pt x="169" y="5"/>
                          </a:lnTo>
                          <a:lnTo>
                            <a:pt x="139" y="0"/>
                          </a:lnTo>
                          <a:lnTo>
                            <a:pt x="132" y="32"/>
                          </a:lnTo>
                          <a:lnTo>
                            <a:pt x="117" y="14"/>
                          </a:lnTo>
                          <a:lnTo>
                            <a:pt x="104" y="5"/>
                          </a:lnTo>
                          <a:lnTo>
                            <a:pt x="94" y="22"/>
                          </a:lnTo>
                          <a:lnTo>
                            <a:pt x="85" y="3"/>
                          </a:lnTo>
                          <a:lnTo>
                            <a:pt x="62" y="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4" name="Freeform 74">
                      <a:extLst>
                        <a:ext uri="{FF2B5EF4-FFF2-40B4-BE49-F238E27FC236}">
                          <a16:creationId xmlns:a16="http://schemas.microsoft.com/office/drawing/2014/main" id="{484C2274-890B-4DF9-F061-589907E74B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0489" y="2224808"/>
                      <a:ext cx="48192" cy="24792"/>
                    </a:xfrm>
                    <a:custGeom>
                      <a:avLst/>
                      <a:gdLst>
                        <a:gd name="T0" fmla="*/ 15 w 30"/>
                        <a:gd name="T1" fmla="*/ 14 h 15"/>
                        <a:gd name="T2" fmla="*/ 18 w 30"/>
                        <a:gd name="T3" fmla="*/ 14 h 15"/>
                        <a:gd name="T4" fmla="*/ 19 w 30"/>
                        <a:gd name="T5" fmla="*/ 14 h 15"/>
                        <a:gd name="T6" fmla="*/ 21 w 30"/>
                        <a:gd name="T7" fmla="*/ 14 h 15"/>
                        <a:gd name="T8" fmla="*/ 23 w 30"/>
                        <a:gd name="T9" fmla="*/ 13 h 15"/>
                        <a:gd name="T10" fmla="*/ 25 w 30"/>
                        <a:gd name="T11" fmla="*/ 12 h 15"/>
                        <a:gd name="T12" fmla="*/ 26 w 30"/>
                        <a:gd name="T13" fmla="*/ 11 h 15"/>
                        <a:gd name="T14" fmla="*/ 28 w 30"/>
                        <a:gd name="T15" fmla="*/ 11 h 15"/>
                        <a:gd name="T16" fmla="*/ 29 w 30"/>
                        <a:gd name="T17" fmla="*/ 10 h 15"/>
                        <a:gd name="T18" fmla="*/ 29 w 30"/>
                        <a:gd name="T19" fmla="*/ 9 h 15"/>
                        <a:gd name="T20" fmla="*/ 29 w 30"/>
                        <a:gd name="T21" fmla="*/ 8 h 15"/>
                        <a:gd name="T22" fmla="*/ 29 w 30"/>
                        <a:gd name="T23" fmla="*/ 7 h 15"/>
                        <a:gd name="T24" fmla="*/ 29 w 30"/>
                        <a:gd name="T25" fmla="*/ 6 h 15"/>
                        <a:gd name="T26" fmla="*/ 29 w 30"/>
                        <a:gd name="T27" fmla="*/ 4 h 15"/>
                        <a:gd name="T28" fmla="*/ 28 w 30"/>
                        <a:gd name="T29" fmla="*/ 3 h 15"/>
                        <a:gd name="T30" fmla="*/ 26 w 30"/>
                        <a:gd name="T31" fmla="*/ 3 h 15"/>
                        <a:gd name="T32" fmla="*/ 25 w 30"/>
                        <a:gd name="T33" fmla="*/ 2 h 15"/>
                        <a:gd name="T34" fmla="*/ 23 w 30"/>
                        <a:gd name="T35" fmla="*/ 1 h 15"/>
                        <a:gd name="T36" fmla="*/ 21 w 30"/>
                        <a:gd name="T37" fmla="*/ 0 h 15"/>
                        <a:gd name="T38" fmla="*/ 19 w 30"/>
                        <a:gd name="T39" fmla="*/ 0 h 15"/>
                        <a:gd name="T40" fmla="*/ 18 w 30"/>
                        <a:gd name="T41" fmla="*/ 0 h 15"/>
                        <a:gd name="T42" fmla="*/ 15 w 30"/>
                        <a:gd name="T43" fmla="*/ 0 h 15"/>
                        <a:gd name="T44" fmla="*/ 13 w 30"/>
                        <a:gd name="T45" fmla="*/ 0 h 15"/>
                        <a:gd name="T46" fmla="*/ 11 w 30"/>
                        <a:gd name="T47" fmla="*/ 0 h 15"/>
                        <a:gd name="T48" fmla="*/ 10 w 30"/>
                        <a:gd name="T49" fmla="*/ 0 h 15"/>
                        <a:gd name="T50" fmla="*/ 8 w 30"/>
                        <a:gd name="T51" fmla="*/ 1 h 15"/>
                        <a:gd name="T52" fmla="*/ 6 w 30"/>
                        <a:gd name="T53" fmla="*/ 2 h 15"/>
                        <a:gd name="T54" fmla="*/ 5 w 30"/>
                        <a:gd name="T55" fmla="*/ 2 h 15"/>
                        <a:gd name="T56" fmla="*/ 4 w 30"/>
                        <a:gd name="T57" fmla="*/ 3 h 15"/>
                        <a:gd name="T58" fmla="*/ 2 w 30"/>
                        <a:gd name="T59" fmla="*/ 3 h 15"/>
                        <a:gd name="T60" fmla="*/ 2 w 30"/>
                        <a:gd name="T61" fmla="*/ 4 h 15"/>
                        <a:gd name="T62" fmla="*/ 1 w 30"/>
                        <a:gd name="T63" fmla="*/ 6 h 15"/>
                        <a:gd name="T64" fmla="*/ 1 w 30"/>
                        <a:gd name="T65" fmla="*/ 7 h 15"/>
                        <a:gd name="T66" fmla="*/ 0 w 30"/>
                        <a:gd name="T67" fmla="*/ 7 h 15"/>
                        <a:gd name="T68" fmla="*/ 1 w 30"/>
                        <a:gd name="T69" fmla="*/ 8 h 15"/>
                        <a:gd name="T70" fmla="*/ 1 w 30"/>
                        <a:gd name="T71" fmla="*/ 9 h 15"/>
                        <a:gd name="T72" fmla="*/ 2 w 30"/>
                        <a:gd name="T73" fmla="*/ 10 h 15"/>
                        <a:gd name="T74" fmla="*/ 2 w 30"/>
                        <a:gd name="T75" fmla="*/ 11 h 15"/>
                        <a:gd name="T76" fmla="*/ 4 w 30"/>
                        <a:gd name="T77" fmla="*/ 11 h 15"/>
                        <a:gd name="T78" fmla="*/ 5 w 30"/>
                        <a:gd name="T79" fmla="*/ 12 h 15"/>
                        <a:gd name="T80" fmla="*/ 6 w 30"/>
                        <a:gd name="T81" fmla="*/ 12 h 15"/>
                        <a:gd name="T82" fmla="*/ 8 w 30"/>
                        <a:gd name="T83" fmla="*/ 13 h 15"/>
                        <a:gd name="T84" fmla="*/ 10 w 30"/>
                        <a:gd name="T85" fmla="*/ 14 h 15"/>
                        <a:gd name="T86" fmla="*/ 11 w 30"/>
                        <a:gd name="T87" fmla="*/ 14 h 15"/>
                        <a:gd name="T88" fmla="*/ 13 w 30"/>
                        <a:gd name="T89" fmla="*/ 14 h 15"/>
                        <a:gd name="T90" fmla="*/ 15 w 30"/>
                        <a:gd name="T91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15" y="14"/>
                          </a:moveTo>
                          <a:lnTo>
                            <a:pt x="18" y="14"/>
                          </a:lnTo>
                          <a:lnTo>
                            <a:pt x="19" y="14"/>
                          </a:lnTo>
                          <a:lnTo>
                            <a:pt x="21" y="14"/>
                          </a:lnTo>
                          <a:lnTo>
                            <a:pt x="23" y="13"/>
                          </a:lnTo>
                          <a:lnTo>
                            <a:pt x="25" y="12"/>
                          </a:lnTo>
                          <a:lnTo>
                            <a:pt x="26" y="11"/>
                          </a:lnTo>
                          <a:lnTo>
                            <a:pt x="28" y="11"/>
                          </a:lnTo>
                          <a:lnTo>
                            <a:pt x="29" y="10"/>
                          </a:lnTo>
                          <a:lnTo>
                            <a:pt x="29" y="9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4"/>
                          </a:lnTo>
                          <a:lnTo>
                            <a:pt x="28" y="3"/>
                          </a:lnTo>
                          <a:lnTo>
                            <a:pt x="26" y="3"/>
                          </a:lnTo>
                          <a:lnTo>
                            <a:pt x="25" y="2"/>
                          </a:lnTo>
                          <a:lnTo>
                            <a:pt x="23" y="1"/>
                          </a:lnTo>
                          <a:lnTo>
                            <a:pt x="21" y="0"/>
                          </a:lnTo>
                          <a:lnTo>
                            <a:pt x="19" y="0"/>
                          </a:lnTo>
                          <a:lnTo>
                            <a:pt x="18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8" y="1"/>
                          </a:lnTo>
                          <a:lnTo>
                            <a:pt x="6" y="2"/>
                          </a:lnTo>
                          <a:lnTo>
                            <a:pt x="5" y="2"/>
                          </a:lnTo>
                          <a:lnTo>
                            <a:pt x="4" y="3"/>
                          </a:lnTo>
                          <a:lnTo>
                            <a:pt x="2" y="3"/>
                          </a:lnTo>
                          <a:lnTo>
                            <a:pt x="2" y="4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0" y="7"/>
                          </a:lnTo>
                          <a:lnTo>
                            <a:pt x="1" y="8"/>
                          </a:lnTo>
                          <a:lnTo>
                            <a:pt x="1" y="9"/>
                          </a:lnTo>
                          <a:lnTo>
                            <a:pt x="2" y="10"/>
                          </a:lnTo>
                          <a:lnTo>
                            <a:pt x="2" y="11"/>
                          </a:lnTo>
                          <a:lnTo>
                            <a:pt x="4" y="11"/>
                          </a:lnTo>
                          <a:lnTo>
                            <a:pt x="5" y="12"/>
                          </a:lnTo>
                          <a:lnTo>
                            <a:pt x="6" y="12"/>
                          </a:lnTo>
                          <a:lnTo>
                            <a:pt x="8" y="13"/>
                          </a:lnTo>
                          <a:lnTo>
                            <a:pt x="10" y="14"/>
                          </a:lnTo>
                          <a:lnTo>
                            <a:pt x="11" y="14"/>
                          </a:lnTo>
                          <a:lnTo>
                            <a:pt x="13" y="14"/>
                          </a:lnTo>
                          <a:lnTo>
                            <a:pt x="15" y="1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5" name="Freeform 75">
                      <a:extLst>
                        <a:ext uri="{FF2B5EF4-FFF2-40B4-BE49-F238E27FC236}">
                          <a16:creationId xmlns:a16="http://schemas.microsoft.com/office/drawing/2014/main" id="{C113BB37-C924-92CA-228A-9E52BD4DFB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20613" y="2071924"/>
                      <a:ext cx="134938" cy="85395"/>
                    </a:xfrm>
                    <a:custGeom>
                      <a:avLst/>
                      <a:gdLst>
                        <a:gd name="T0" fmla="*/ 85 w 86"/>
                        <a:gd name="T1" fmla="*/ 0 h 55"/>
                        <a:gd name="T2" fmla="*/ 63 w 86"/>
                        <a:gd name="T3" fmla="*/ 8 h 55"/>
                        <a:gd name="T4" fmla="*/ 30 w 86"/>
                        <a:gd name="T5" fmla="*/ 24 h 55"/>
                        <a:gd name="T6" fmla="*/ 2 w 86"/>
                        <a:gd name="T7" fmla="*/ 31 h 55"/>
                        <a:gd name="T8" fmla="*/ 0 w 86"/>
                        <a:gd name="T9" fmla="*/ 49 h 55"/>
                        <a:gd name="T10" fmla="*/ 37 w 86"/>
                        <a:gd name="T11" fmla="*/ 54 h 55"/>
                        <a:gd name="T12" fmla="*/ 63 w 86"/>
                        <a:gd name="T13" fmla="*/ 29 h 55"/>
                        <a:gd name="T14" fmla="*/ 85 w 86"/>
                        <a:gd name="T15" fmla="*/ 29 h 55"/>
                        <a:gd name="T16" fmla="*/ 85 w 86"/>
                        <a:gd name="T17" fmla="*/ 0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86" h="55">
                          <a:moveTo>
                            <a:pt x="85" y="0"/>
                          </a:moveTo>
                          <a:lnTo>
                            <a:pt x="63" y="8"/>
                          </a:lnTo>
                          <a:lnTo>
                            <a:pt x="30" y="24"/>
                          </a:lnTo>
                          <a:lnTo>
                            <a:pt x="2" y="31"/>
                          </a:lnTo>
                          <a:lnTo>
                            <a:pt x="0" y="49"/>
                          </a:lnTo>
                          <a:lnTo>
                            <a:pt x="37" y="54"/>
                          </a:lnTo>
                          <a:lnTo>
                            <a:pt x="63" y="29"/>
                          </a:lnTo>
                          <a:lnTo>
                            <a:pt x="85" y="29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6" name="Freeform 76">
                      <a:extLst>
                        <a:ext uri="{FF2B5EF4-FFF2-40B4-BE49-F238E27FC236}">
                          <a16:creationId xmlns:a16="http://schemas.microsoft.com/office/drawing/2014/main" id="{AB9E2CE7-7F7A-D67A-5D8E-3F590A565E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01851" y="2149055"/>
                      <a:ext cx="24785" cy="42698"/>
                    </a:xfrm>
                    <a:custGeom>
                      <a:avLst/>
                      <a:gdLst>
                        <a:gd name="T0" fmla="*/ 7 w 15"/>
                        <a:gd name="T1" fmla="*/ 25 h 26"/>
                        <a:gd name="T2" fmla="*/ 6 w 15"/>
                        <a:gd name="T3" fmla="*/ 25 h 26"/>
                        <a:gd name="T4" fmla="*/ 4 w 15"/>
                        <a:gd name="T5" fmla="*/ 24 h 26"/>
                        <a:gd name="T6" fmla="*/ 3 w 15"/>
                        <a:gd name="T7" fmla="*/ 24 h 26"/>
                        <a:gd name="T8" fmla="*/ 3 w 15"/>
                        <a:gd name="T9" fmla="*/ 23 h 26"/>
                        <a:gd name="T10" fmla="*/ 2 w 15"/>
                        <a:gd name="T11" fmla="*/ 22 h 26"/>
                        <a:gd name="T12" fmla="*/ 2 w 15"/>
                        <a:gd name="T13" fmla="*/ 21 h 26"/>
                        <a:gd name="T14" fmla="*/ 2 w 15"/>
                        <a:gd name="T15" fmla="*/ 20 h 26"/>
                        <a:gd name="T16" fmla="*/ 1 w 15"/>
                        <a:gd name="T17" fmla="*/ 18 h 26"/>
                        <a:gd name="T18" fmla="*/ 1 w 15"/>
                        <a:gd name="T19" fmla="*/ 16 h 26"/>
                        <a:gd name="T20" fmla="*/ 1 w 15"/>
                        <a:gd name="T21" fmla="*/ 15 h 26"/>
                        <a:gd name="T22" fmla="*/ 0 w 15"/>
                        <a:gd name="T23" fmla="*/ 13 h 26"/>
                        <a:gd name="T24" fmla="*/ 1 w 15"/>
                        <a:gd name="T25" fmla="*/ 11 h 26"/>
                        <a:gd name="T26" fmla="*/ 1 w 15"/>
                        <a:gd name="T27" fmla="*/ 9 h 26"/>
                        <a:gd name="T28" fmla="*/ 1 w 15"/>
                        <a:gd name="T29" fmla="*/ 8 h 26"/>
                        <a:gd name="T30" fmla="*/ 2 w 15"/>
                        <a:gd name="T31" fmla="*/ 6 h 26"/>
                        <a:gd name="T32" fmla="*/ 2 w 15"/>
                        <a:gd name="T33" fmla="*/ 5 h 26"/>
                        <a:gd name="T34" fmla="*/ 2 w 15"/>
                        <a:gd name="T35" fmla="*/ 4 h 26"/>
                        <a:gd name="T36" fmla="*/ 3 w 15"/>
                        <a:gd name="T37" fmla="*/ 3 h 26"/>
                        <a:gd name="T38" fmla="*/ 3 w 15"/>
                        <a:gd name="T39" fmla="*/ 2 h 26"/>
                        <a:gd name="T40" fmla="*/ 4 w 15"/>
                        <a:gd name="T41" fmla="*/ 2 h 26"/>
                        <a:gd name="T42" fmla="*/ 6 w 15"/>
                        <a:gd name="T43" fmla="*/ 1 h 26"/>
                        <a:gd name="T44" fmla="*/ 7 w 15"/>
                        <a:gd name="T45" fmla="*/ 1 h 26"/>
                        <a:gd name="T46" fmla="*/ 7 w 15"/>
                        <a:gd name="T47" fmla="*/ 0 h 26"/>
                        <a:gd name="T48" fmla="*/ 8 w 15"/>
                        <a:gd name="T49" fmla="*/ 1 h 26"/>
                        <a:gd name="T50" fmla="*/ 9 w 15"/>
                        <a:gd name="T51" fmla="*/ 1 h 26"/>
                        <a:gd name="T52" fmla="*/ 11 w 15"/>
                        <a:gd name="T53" fmla="*/ 2 h 26"/>
                        <a:gd name="T54" fmla="*/ 12 w 15"/>
                        <a:gd name="T55" fmla="*/ 3 h 26"/>
                        <a:gd name="T56" fmla="*/ 12 w 15"/>
                        <a:gd name="T57" fmla="*/ 4 h 26"/>
                        <a:gd name="T58" fmla="*/ 13 w 15"/>
                        <a:gd name="T59" fmla="*/ 5 h 26"/>
                        <a:gd name="T60" fmla="*/ 13 w 15"/>
                        <a:gd name="T61" fmla="*/ 6 h 26"/>
                        <a:gd name="T62" fmla="*/ 14 w 15"/>
                        <a:gd name="T63" fmla="*/ 8 h 26"/>
                        <a:gd name="T64" fmla="*/ 14 w 15"/>
                        <a:gd name="T65" fmla="*/ 9 h 26"/>
                        <a:gd name="T66" fmla="*/ 14 w 15"/>
                        <a:gd name="T67" fmla="*/ 11 h 26"/>
                        <a:gd name="T68" fmla="*/ 14 w 15"/>
                        <a:gd name="T69" fmla="*/ 13 h 26"/>
                        <a:gd name="T70" fmla="*/ 14 w 15"/>
                        <a:gd name="T71" fmla="*/ 15 h 26"/>
                        <a:gd name="T72" fmla="*/ 14 w 15"/>
                        <a:gd name="T73" fmla="*/ 16 h 26"/>
                        <a:gd name="T74" fmla="*/ 14 w 15"/>
                        <a:gd name="T75" fmla="*/ 18 h 26"/>
                        <a:gd name="T76" fmla="*/ 13 w 15"/>
                        <a:gd name="T77" fmla="*/ 20 h 26"/>
                        <a:gd name="T78" fmla="*/ 13 w 15"/>
                        <a:gd name="T79" fmla="*/ 21 h 26"/>
                        <a:gd name="T80" fmla="*/ 12 w 15"/>
                        <a:gd name="T81" fmla="*/ 22 h 26"/>
                        <a:gd name="T82" fmla="*/ 12 w 15"/>
                        <a:gd name="T83" fmla="*/ 23 h 26"/>
                        <a:gd name="T84" fmla="*/ 11 w 15"/>
                        <a:gd name="T85" fmla="*/ 24 h 26"/>
                        <a:gd name="T86" fmla="*/ 9 w 15"/>
                        <a:gd name="T87" fmla="*/ 25 h 26"/>
                        <a:gd name="T88" fmla="*/ 8 w 15"/>
                        <a:gd name="T89" fmla="*/ 25 h 26"/>
                        <a:gd name="T90" fmla="*/ 7 w 15"/>
                        <a:gd name="T91" fmla="*/ 25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5" h="26">
                          <a:moveTo>
                            <a:pt x="7" y="25"/>
                          </a:moveTo>
                          <a:lnTo>
                            <a:pt x="6" y="25"/>
                          </a:lnTo>
                          <a:lnTo>
                            <a:pt x="4" y="24"/>
                          </a:lnTo>
                          <a:lnTo>
                            <a:pt x="3" y="24"/>
                          </a:lnTo>
                          <a:lnTo>
                            <a:pt x="3" y="23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20"/>
                          </a:lnTo>
                          <a:lnTo>
                            <a:pt x="1" y="18"/>
                          </a:lnTo>
                          <a:lnTo>
                            <a:pt x="1" y="16"/>
                          </a:lnTo>
                          <a:lnTo>
                            <a:pt x="1" y="15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9"/>
                          </a:lnTo>
                          <a:lnTo>
                            <a:pt x="1" y="8"/>
                          </a:lnTo>
                          <a:lnTo>
                            <a:pt x="2" y="6"/>
                          </a:lnTo>
                          <a:lnTo>
                            <a:pt x="2" y="5"/>
                          </a:lnTo>
                          <a:lnTo>
                            <a:pt x="2" y="4"/>
                          </a:lnTo>
                          <a:lnTo>
                            <a:pt x="3" y="3"/>
                          </a:lnTo>
                          <a:lnTo>
                            <a:pt x="3" y="2"/>
                          </a:lnTo>
                          <a:lnTo>
                            <a:pt x="4" y="2"/>
                          </a:ln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0"/>
                          </a:lnTo>
                          <a:lnTo>
                            <a:pt x="8" y="1"/>
                          </a:lnTo>
                          <a:lnTo>
                            <a:pt x="9" y="1"/>
                          </a:lnTo>
                          <a:lnTo>
                            <a:pt x="11" y="2"/>
                          </a:lnTo>
                          <a:lnTo>
                            <a:pt x="12" y="3"/>
                          </a:lnTo>
                          <a:lnTo>
                            <a:pt x="12" y="4"/>
                          </a:lnTo>
                          <a:lnTo>
                            <a:pt x="13" y="5"/>
                          </a:lnTo>
                          <a:lnTo>
                            <a:pt x="13" y="6"/>
                          </a:lnTo>
                          <a:lnTo>
                            <a:pt x="14" y="8"/>
                          </a:lnTo>
                          <a:lnTo>
                            <a:pt x="14" y="9"/>
                          </a:lnTo>
                          <a:lnTo>
                            <a:pt x="14" y="11"/>
                          </a:lnTo>
                          <a:lnTo>
                            <a:pt x="14" y="13"/>
                          </a:lnTo>
                          <a:lnTo>
                            <a:pt x="14" y="15"/>
                          </a:lnTo>
                          <a:lnTo>
                            <a:pt x="14" y="16"/>
                          </a:lnTo>
                          <a:lnTo>
                            <a:pt x="14" y="18"/>
                          </a:lnTo>
                          <a:lnTo>
                            <a:pt x="13" y="20"/>
                          </a:lnTo>
                          <a:lnTo>
                            <a:pt x="13" y="21"/>
                          </a:lnTo>
                          <a:lnTo>
                            <a:pt x="12" y="22"/>
                          </a:lnTo>
                          <a:lnTo>
                            <a:pt x="12" y="23"/>
                          </a:lnTo>
                          <a:lnTo>
                            <a:pt x="11" y="24"/>
                          </a:lnTo>
                          <a:lnTo>
                            <a:pt x="9" y="25"/>
                          </a:lnTo>
                          <a:lnTo>
                            <a:pt x="8" y="25"/>
                          </a:lnTo>
                          <a:lnTo>
                            <a:pt x="7" y="2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7" name="Freeform 77">
                      <a:extLst>
                        <a:ext uri="{FF2B5EF4-FFF2-40B4-BE49-F238E27FC236}">
                          <a16:creationId xmlns:a16="http://schemas.microsoft.com/office/drawing/2014/main" id="{C5D1CCF3-0F61-E97D-9B78-ECA0326C6F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47290" y="2111867"/>
                      <a:ext cx="202407" cy="100545"/>
                    </a:xfrm>
                    <a:custGeom>
                      <a:avLst/>
                      <a:gdLst>
                        <a:gd name="T0" fmla="*/ 45 w 131"/>
                        <a:gd name="T1" fmla="*/ 20 h 64"/>
                        <a:gd name="T2" fmla="*/ 33 w 131"/>
                        <a:gd name="T3" fmla="*/ 33 h 64"/>
                        <a:gd name="T4" fmla="*/ 5 w 131"/>
                        <a:gd name="T5" fmla="*/ 33 h 64"/>
                        <a:gd name="T6" fmla="*/ 0 w 131"/>
                        <a:gd name="T7" fmla="*/ 55 h 64"/>
                        <a:gd name="T8" fmla="*/ 30 w 131"/>
                        <a:gd name="T9" fmla="*/ 63 h 64"/>
                        <a:gd name="T10" fmla="*/ 55 w 131"/>
                        <a:gd name="T11" fmla="*/ 59 h 64"/>
                        <a:gd name="T12" fmla="*/ 77 w 131"/>
                        <a:gd name="T13" fmla="*/ 51 h 64"/>
                        <a:gd name="T14" fmla="*/ 105 w 131"/>
                        <a:gd name="T15" fmla="*/ 46 h 64"/>
                        <a:gd name="T16" fmla="*/ 130 w 131"/>
                        <a:gd name="T17" fmla="*/ 54 h 64"/>
                        <a:gd name="T18" fmla="*/ 117 w 131"/>
                        <a:gd name="T19" fmla="*/ 26 h 64"/>
                        <a:gd name="T20" fmla="*/ 90 w 131"/>
                        <a:gd name="T21" fmla="*/ 18 h 64"/>
                        <a:gd name="T22" fmla="*/ 85 w 131"/>
                        <a:gd name="T23" fmla="*/ 0 h 64"/>
                        <a:gd name="T24" fmla="*/ 62 w 131"/>
                        <a:gd name="T25" fmla="*/ 3 h 64"/>
                        <a:gd name="T26" fmla="*/ 60 w 131"/>
                        <a:gd name="T27" fmla="*/ 18 h 64"/>
                        <a:gd name="T28" fmla="*/ 45 w 131"/>
                        <a:gd name="T29" fmla="*/ 20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31" h="64">
                          <a:moveTo>
                            <a:pt x="45" y="20"/>
                          </a:moveTo>
                          <a:lnTo>
                            <a:pt x="33" y="33"/>
                          </a:lnTo>
                          <a:lnTo>
                            <a:pt x="5" y="33"/>
                          </a:lnTo>
                          <a:lnTo>
                            <a:pt x="0" y="55"/>
                          </a:lnTo>
                          <a:lnTo>
                            <a:pt x="30" y="63"/>
                          </a:lnTo>
                          <a:lnTo>
                            <a:pt x="55" y="59"/>
                          </a:lnTo>
                          <a:lnTo>
                            <a:pt x="77" y="51"/>
                          </a:lnTo>
                          <a:lnTo>
                            <a:pt x="105" y="46"/>
                          </a:lnTo>
                          <a:lnTo>
                            <a:pt x="130" y="54"/>
                          </a:lnTo>
                          <a:lnTo>
                            <a:pt x="117" y="26"/>
                          </a:lnTo>
                          <a:lnTo>
                            <a:pt x="90" y="18"/>
                          </a:lnTo>
                          <a:lnTo>
                            <a:pt x="85" y="0"/>
                          </a:lnTo>
                          <a:lnTo>
                            <a:pt x="62" y="3"/>
                          </a:lnTo>
                          <a:lnTo>
                            <a:pt x="60" y="18"/>
                          </a:lnTo>
                          <a:lnTo>
                            <a:pt x="45" y="2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8" name="Freeform 78">
                      <a:extLst>
                        <a:ext uri="{FF2B5EF4-FFF2-40B4-BE49-F238E27FC236}">
                          <a16:creationId xmlns:a16="http://schemas.microsoft.com/office/drawing/2014/main" id="{8AAF68B7-670D-2ADC-F34A-A5E619DE31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13382" y="2059528"/>
                      <a:ext cx="64715" cy="46829"/>
                    </a:xfrm>
                    <a:custGeom>
                      <a:avLst/>
                      <a:gdLst>
                        <a:gd name="T0" fmla="*/ 26 w 41"/>
                        <a:gd name="T1" fmla="*/ 2 h 31"/>
                        <a:gd name="T2" fmla="*/ 8 w 41"/>
                        <a:gd name="T3" fmla="*/ 2 h 31"/>
                        <a:gd name="T4" fmla="*/ 0 w 41"/>
                        <a:gd name="T5" fmla="*/ 17 h 31"/>
                        <a:gd name="T6" fmla="*/ 0 w 41"/>
                        <a:gd name="T7" fmla="*/ 30 h 31"/>
                        <a:gd name="T8" fmla="*/ 18 w 41"/>
                        <a:gd name="T9" fmla="*/ 20 h 31"/>
                        <a:gd name="T10" fmla="*/ 38 w 41"/>
                        <a:gd name="T11" fmla="*/ 15 h 31"/>
                        <a:gd name="T12" fmla="*/ 40 w 41"/>
                        <a:gd name="T13" fmla="*/ 0 h 31"/>
                        <a:gd name="T14" fmla="*/ 26 w 41"/>
                        <a:gd name="T15" fmla="*/ 2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1" h="31">
                          <a:moveTo>
                            <a:pt x="26" y="2"/>
                          </a:moveTo>
                          <a:lnTo>
                            <a:pt x="8" y="2"/>
                          </a:lnTo>
                          <a:lnTo>
                            <a:pt x="0" y="17"/>
                          </a:lnTo>
                          <a:lnTo>
                            <a:pt x="0" y="30"/>
                          </a:lnTo>
                          <a:lnTo>
                            <a:pt x="18" y="20"/>
                          </a:lnTo>
                          <a:lnTo>
                            <a:pt x="38" y="15"/>
                          </a:lnTo>
                          <a:lnTo>
                            <a:pt x="40" y="0"/>
                          </a:lnTo>
                          <a:lnTo>
                            <a:pt x="26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09" name="Freeform 79">
                      <a:extLst>
                        <a:ext uri="{FF2B5EF4-FFF2-40B4-BE49-F238E27FC236}">
                          <a16:creationId xmlns:a16="http://schemas.microsoft.com/office/drawing/2014/main" id="{7A3CA75A-DB74-13F6-631C-926170D945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12005" y="2004434"/>
                      <a:ext cx="77108" cy="41320"/>
                    </a:xfrm>
                    <a:custGeom>
                      <a:avLst/>
                      <a:gdLst>
                        <a:gd name="T0" fmla="*/ 13 w 51"/>
                        <a:gd name="T1" fmla="*/ 7 h 27"/>
                        <a:gd name="T2" fmla="*/ 25 w 51"/>
                        <a:gd name="T3" fmla="*/ 0 h 27"/>
                        <a:gd name="T4" fmla="*/ 42 w 51"/>
                        <a:gd name="T5" fmla="*/ 2 h 27"/>
                        <a:gd name="T6" fmla="*/ 50 w 51"/>
                        <a:gd name="T7" fmla="*/ 15 h 27"/>
                        <a:gd name="T8" fmla="*/ 28 w 51"/>
                        <a:gd name="T9" fmla="*/ 23 h 27"/>
                        <a:gd name="T10" fmla="*/ 0 w 51"/>
                        <a:gd name="T11" fmla="*/ 26 h 27"/>
                        <a:gd name="T12" fmla="*/ 13 w 51"/>
                        <a:gd name="T13" fmla="*/ 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1" h="27">
                          <a:moveTo>
                            <a:pt x="13" y="7"/>
                          </a:moveTo>
                          <a:lnTo>
                            <a:pt x="25" y="0"/>
                          </a:lnTo>
                          <a:lnTo>
                            <a:pt x="42" y="2"/>
                          </a:lnTo>
                          <a:lnTo>
                            <a:pt x="50" y="15"/>
                          </a:lnTo>
                          <a:lnTo>
                            <a:pt x="28" y="23"/>
                          </a:lnTo>
                          <a:lnTo>
                            <a:pt x="0" y="26"/>
                          </a:lnTo>
                          <a:lnTo>
                            <a:pt x="13" y="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0" name="Freeform 80">
                      <a:extLst>
                        <a:ext uri="{FF2B5EF4-FFF2-40B4-BE49-F238E27FC236}">
                          <a16:creationId xmlns:a16="http://schemas.microsoft.com/office/drawing/2014/main" id="{D9CCDE75-63EF-1E04-C83E-3EB30C4921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9335" y="2004434"/>
                      <a:ext cx="107400" cy="70244"/>
                    </a:xfrm>
                    <a:custGeom>
                      <a:avLst/>
                      <a:gdLst>
                        <a:gd name="T0" fmla="*/ 13 w 70"/>
                        <a:gd name="T1" fmla="*/ 0 h 45"/>
                        <a:gd name="T2" fmla="*/ 31 w 70"/>
                        <a:gd name="T3" fmla="*/ 2 h 45"/>
                        <a:gd name="T4" fmla="*/ 48 w 70"/>
                        <a:gd name="T5" fmla="*/ 7 h 45"/>
                        <a:gd name="T6" fmla="*/ 64 w 70"/>
                        <a:gd name="T7" fmla="*/ 25 h 45"/>
                        <a:gd name="T8" fmla="*/ 69 w 70"/>
                        <a:gd name="T9" fmla="*/ 40 h 45"/>
                        <a:gd name="T10" fmla="*/ 39 w 70"/>
                        <a:gd name="T11" fmla="*/ 44 h 45"/>
                        <a:gd name="T12" fmla="*/ 31 w 70"/>
                        <a:gd name="T13" fmla="*/ 29 h 45"/>
                        <a:gd name="T14" fmla="*/ 13 w 70"/>
                        <a:gd name="T15" fmla="*/ 27 h 45"/>
                        <a:gd name="T16" fmla="*/ 0 w 70"/>
                        <a:gd name="T17" fmla="*/ 9 h 45"/>
                        <a:gd name="T18" fmla="*/ 13 w 70"/>
                        <a:gd name="T19" fmla="*/ 0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0" h="45">
                          <a:moveTo>
                            <a:pt x="13" y="0"/>
                          </a:moveTo>
                          <a:lnTo>
                            <a:pt x="31" y="2"/>
                          </a:lnTo>
                          <a:lnTo>
                            <a:pt x="48" y="7"/>
                          </a:lnTo>
                          <a:lnTo>
                            <a:pt x="64" y="25"/>
                          </a:lnTo>
                          <a:lnTo>
                            <a:pt x="69" y="40"/>
                          </a:lnTo>
                          <a:lnTo>
                            <a:pt x="39" y="44"/>
                          </a:lnTo>
                          <a:lnTo>
                            <a:pt x="31" y="29"/>
                          </a:lnTo>
                          <a:lnTo>
                            <a:pt x="13" y="27"/>
                          </a:lnTo>
                          <a:lnTo>
                            <a:pt x="0" y="9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1" name="Freeform 81">
                      <a:extLst>
                        <a:ext uri="{FF2B5EF4-FFF2-40B4-BE49-F238E27FC236}">
                          <a16:creationId xmlns:a16="http://schemas.microsoft.com/office/drawing/2014/main" id="{054C8122-265F-6BC3-BAF8-C76BC01B92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9335" y="2219298"/>
                      <a:ext cx="103270" cy="107432"/>
                    </a:xfrm>
                    <a:custGeom>
                      <a:avLst/>
                      <a:gdLst>
                        <a:gd name="T0" fmla="*/ 23 w 67"/>
                        <a:gd name="T1" fmla="*/ 5 h 70"/>
                        <a:gd name="T2" fmla="*/ 28 w 67"/>
                        <a:gd name="T3" fmla="*/ 21 h 70"/>
                        <a:gd name="T4" fmla="*/ 25 w 67"/>
                        <a:gd name="T5" fmla="*/ 38 h 70"/>
                        <a:gd name="T6" fmla="*/ 3 w 67"/>
                        <a:gd name="T7" fmla="*/ 26 h 70"/>
                        <a:gd name="T8" fmla="*/ 0 w 67"/>
                        <a:gd name="T9" fmla="*/ 41 h 70"/>
                        <a:gd name="T10" fmla="*/ 21 w 67"/>
                        <a:gd name="T11" fmla="*/ 53 h 70"/>
                        <a:gd name="T12" fmla="*/ 31 w 67"/>
                        <a:gd name="T13" fmla="*/ 66 h 70"/>
                        <a:gd name="T14" fmla="*/ 53 w 67"/>
                        <a:gd name="T15" fmla="*/ 69 h 70"/>
                        <a:gd name="T16" fmla="*/ 66 w 67"/>
                        <a:gd name="T17" fmla="*/ 46 h 70"/>
                        <a:gd name="T18" fmla="*/ 58 w 67"/>
                        <a:gd name="T19" fmla="*/ 28 h 70"/>
                        <a:gd name="T20" fmla="*/ 61 w 67"/>
                        <a:gd name="T21" fmla="*/ 0 h 70"/>
                        <a:gd name="T22" fmla="*/ 23 w 67"/>
                        <a:gd name="T23" fmla="*/ 5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67" h="70">
                          <a:moveTo>
                            <a:pt x="23" y="5"/>
                          </a:moveTo>
                          <a:lnTo>
                            <a:pt x="28" y="21"/>
                          </a:lnTo>
                          <a:lnTo>
                            <a:pt x="25" y="38"/>
                          </a:lnTo>
                          <a:lnTo>
                            <a:pt x="3" y="26"/>
                          </a:lnTo>
                          <a:lnTo>
                            <a:pt x="0" y="41"/>
                          </a:lnTo>
                          <a:lnTo>
                            <a:pt x="21" y="53"/>
                          </a:lnTo>
                          <a:lnTo>
                            <a:pt x="31" y="66"/>
                          </a:lnTo>
                          <a:lnTo>
                            <a:pt x="53" y="69"/>
                          </a:lnTo>
                          <a:lnTo>
                            <a:pt x="66" y="46"/>
                          </a:lnTo>
                          <a:lnTo>
                            <a:pt x="58" y="28"/>
                          </a:lnTo>
                          <a:lnTo>
                            <a:pt x="61" y="0"/>
                          </a:lnTo>
                          <a:lnTo>
                            <a:pt x="23" y="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2" name="Freeform 82">
                      <a:extLst>
                        <a:ext uri="{FF2B5EF4-FFF2-40B4-BE49-F238E27FC236}">
                          <a16:creationId xmlns:a16="http://schemas.microsoft.com/office/drawing/2014/main" id="{C0332B44-1BEA-7538-FAD2-D9DB83E7DE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4120" y="2376315"/>
                      <a:ext cx="63338" cy="49584"/>
                    </a:xfrm>
                    <a:custGeom>
                      <a:avLst/>
                      <a:gdLst>
                        <a:gd name="T0" fmla="*/ 20 w 42"/>
                        <a:gd name="T1" fmla="*/ 0 h 32"/>
                        <a:gd name="T2" fmla="*/ 5 w 42"/>
                        <a:gd name="T3" fmla="*/ 10 h 32"/>
                        <a:gd name="T4" fmla="*/ 0 w 42"/>
                        <a:gd name="T5" fmla="*/ 28 h 32"/>
                        <a:gd name="T6" fmla="*/ 25 w 42"/>
                        <a:gd name="T7" fmla="*/ 31 h 32"/>
                        <a:gd name="T8" fmla="*/ 41 w 42"/>
                        <a:gd name="T9" fmla="*/ 21 h 32"/>
                        <a:gd name="T10" fmla="*/ 20 w 42"/>
                        <a:gd name="T11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2" h="32">
                          <a:moveTo>
                            <a:pt x="20" y="0"/>
                          </a:moveTo>
                          <a:lnTo>
                            <a:pt x="5" y="10"/>
                          </a:lnTo>
                          <a:lnTo>
                            <a:pt x="0" y="28"/>
                          </a:lnTo>
                          <a:lnTo>
                            <a:pt x="25" y="31"/>
                          </a:lnTo>
                          <a:lnTo>
                            <a:pt x="41" y="21"/>
                          </a:lnTo>
                          <a:lnTo>
                            <a:pt x="2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3" name="Freeform 83">
                      <a:extLst>
                        <a:ext uri="{FF2B5EF4-FFF2-40B4-BE49-F238E27FC236}">
                          <a16:creationId xmlns:a16="http://schemas.microsoft.com/office/drawing/2014/main" id="{526B77CB-36E8-8165-E9F9-E318BAB0AF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2897" y="2215167"/>
                      <a:ext cx="104646" cy="85395"/>
                    </a:xfrm>
                    <a:custGeom>
                      <a:avLst/>
                      <a:gdLst>
                        <a:gd name="T0" fmla="*/ 0 w 67"/>
                        <a:gd name="T1" fmla="*/ 54 h 55"/>
                        <a:gd name="T2" fmla="*/ 2 w 67"/>
                        <a:gd name="T3" fmla="*/ 31 h 55"/>
                        <a:gd name="T4" fmla="*/ 9 w 67"/>
                        <a:gd name="T5" fmla="*/ 10 h 55"/>
                        <a:gd name="T6" fmla="*/ 32 w 67"/>
                        <a:gd name="T7" fmla="*/ 0 h 55"/>
                        <a:gd name="T8" fmla="*/ 52 w 67"/>
                        <a:gd name="T9" fmla="*/ 3 h 55"/>
                        <a:gd name="T10" fmla="*/ 66 w 67"/>
                        <a:gd name="T11" fmla="*/ 8 h 55"/>
                        <a:gd name="T12" fmla="*/ 53 w 67"/>
                        <a:gd name="T13" fmla="*/ 23 h 55"/>
                        <a:gd name="T14" fmla="*/ 33 w 67"/>
                        <a:gd name="T15" fmla="*/ 39 h 55"/>
                        <a:gd name="T16" fmla="*/ 19 w 67"/>
                        <a:gd name="T17" fmla="*/ 39 h 55"/>
                        <a:gd name="T18" fmla="*/ 14 w 67"/>
                        <a:gd name="T19" fmla="*/ 54 h 55"/>
                        <a:gd name="T20" fmla="*/ 0 w 67"/>
                        <a:gd name="T21" fmla="*/ 54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7" h="55">
                          <a:moveTo>
                            <a:pt x="0" y="54"/>
                          </a:moveTo>
                          <a:lnTo>
                            <a:pt x="2" y="31"/>
                          </a:lnTo>
                          <a:lnTo>
                            <a:pt x="9" y="10"/>
                          </a:lnTo>
                          <a:lnTo>
                            <a:pt x="32" y="0"/>
                          </a:lnTo>
                          <a:lnTo>
                            <a:pt x="52" y="3"/>
                          </a:lnTo>
                          <a:lnTo>
                            <a:pt x="66" y="8"/>
                          </a:lnTo>
                          <a:lnTo>
                            <a:pt x="53" y="23"/>
                          </a:lnTo>
                          <a:lnTo>
                            <a:pt x="33" y="39"/>
                          </a:lnTo>
                          <a:lnTo>
                            <a:pt x="19" y="39"/>
                          </a:lnTo>
                          <a:lnTo>
                            <a:pt x="14" y="54"/>
                          </a:lnTo>
                          <a:lnTo>
                            <a:pt x="0" y="5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4" name="Freeform 84">
                      <a:extLst>
                        <a:ext uri="{FF2B5EF4-FFF2-40B4-BE49-F238E27FC236}">
                          <a16:creationId xmlns:a16="http://schemas.microsoft.com/office/drawing/2014/main" id="{097DD3BD-00E8-278F-CD16-0C9916FDFC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04428" y="2224808"/>
                      <a:ext cx="499823" cy="447633"/>
                    </a:xfrm>
                    <a:custGeom>
                      <a:avLst/>
                      <a:gdLst>
                        <a:gd name="T0" fmla="*/ 47 w 323"/>
                        <a:gd name="T1" fmla="*/ 0 h 289"/>
                        <a:gd name="T2" fmla="*/ 17 w 323"/>
                        <a:gd name="T3" fmla="*/ 9 h 289"/>
                        <a:gd name="T4" fmla="*/ 0 w 323"/>
                        <a:gd name="T5" fmla="*/ 40 h 289"/>
                        <a:gd name="T6" fmla="*/ 3 w 323"/>
                        <a:gd name="T7" fmla="*/ 67 h 289"/>
                        <a:gd name="T8" fmla="*/ 25 w 323"/>
                        <a:gd name="T9" fmla="*/ 76 h 289"/>
                        <a:gd name="T10" fmla="*/ 15 w 323"/>
                        <a:gd name="T11" fmla="*/ 87 h 289"/>
                        <a:gd name="T12" fmla="*/ 20 w 323"/>
                        <a:gd name="T13" fmla="*/ 96 h 289"/>
                        <a:gd name="T14" fmla="*/ 68 w 323"/>
                        <a:gd name="T15" fmla="*/ 89 h 289"/>
                        <a:gd name="T16" fmla="*/ 97 w 323"/>
                        <a:gd name="T17" fmla="*/ 104 h 289"/>
                        <a:gd name="T18" fmla="*/ 120 w 323"/>
                        <a:gd name="T19" fmla="*/ 89 h 289"/>
                        <a:gd name="T20" fmla="*/ 147 w 323"/>
                        <a:gd name="T21" fmla="*/ 114 h 289"/>
                        <a:gd name="T22" fmla="*/ 145 w 323"/>
                        <a:gd name="T23" fmla="*/ 131 h 289"/>
                        <a:gd name="T24" fmla="*/ 170 w 323"/>
                        <a:gd name="T25" fmla="*/ 131 h 289"/>
                        <a:gd name="T26" fmla="*/ 185 w 323"/>
                        <a:gd name="T27" fmla="*/ 144 h 289"/>
                        <a:gd name="T28" fmla="*/ 187 w 323"/>
                        <a:gd name="T29" fmla="*/ 171 h 289"/>
                        <a:gd name="T30" fmla="*/ 160 w 323"/>
                        <a:gd name="T31" fmla="*/ 201 h 289"/>
                        <a:gd name="T32" fmla="*/ 115 w 323"/>
                        <a:gd name="T33" fmla="*/ 211 h 289"/>
                        <a:gd name="T34" fmla="*/ 105 w 323"/>
                        <a:gd name="T35" fmla="*/ 226 h 289"/>
                        <a:gd name="T36" fmla="*/ 123 w 323"/>
                        <a:gd name="T37" fmla="*/ 243 h 289"/>
                        <a:gd name="T38" fmla="*/ 160 w 323"/>
                        <a:gd name="T39" fmla="*/ 233 h 289"/>
                        <a:gd name="T40" fmla="*/ 197 w 323"/>
                        <a:gd name="T41" fmla="*/ 263 h 289"/>
                        <a:gd name="T42" fmla="*/ 247 w 323"/>
                        <a:gd name="T43" fmla="*/ 288 h 289"/>
                        <a:gd name="T44" fmla="*/ 230 w 323"/>
                        <a:gd name="T45" fmla="*/ 248 h 289"/>
                        <a:gd name="T46" fmla="*/ 264 w 323"/>
                        <a:gd name="T47" fmla="*/ 270 h 289"/>
                        <a:gd name="T48" fmla="*/ 275 w 323"/>
                        <a:gd name="T49" fmla="*/ 246 h 289"/>
                        <a:gd name="T50" fmla="*/ 267 w 323"/>
                        <a:gd name="T51" fmla="*/ 215 h 289"/>
                        <a:gd name="T52" fmla="*/ 242 w 323"/>
                        <a:gd name="T53" fmla="*/ 211 h 289"/>
                        <a:gd name="T54" fmla="*/ 245 w 323"/>
                        <a:gd name="T55" fmla="*/ 182 h 289"/>
                        <a:gd name="T56" fmla="*/ 258 w 323"/>
                        <a:gd name="T57" fmla="*/ 178 h 289"/>
                        <a:gd name="T58" fmla="*/ 297 w 323"/>
                        <a:gd name="T59" fmla="*/ 218 h 289"/>
                        <a:gd name="T60" fmla="*/ 312 w 323"/>
                        <a:gd name="T61" fmla="*/ 193 h 289"/>
                        <a:gd name="T62" fmla="*/ 322 w 323"/>
                        <a:gd name="T63" fmla="*/ 176 h 289"/>
                        <a:gd name="T64" fmla="*/ 297 w 323"/>
                        <a:gd name="T65" fmla="*/ 159 h 289"/>
                        <a:gd name="T66" fmla="*/ 270 w 323"/>
                        <a:gd name="T67" fmla="*/ 151 h 289"/>
                        <a:gd name="T68" fmla="*/ 250 w 323"/>
                        <a:gd name="T69" fmla="*/ 123 h 289"/>
                        <a:gd name="T70" fmla="*/ 264 w 323"/>
                        <a:gd name="T71" fmla="*/ 106 h 289"/>
                        <a:gd name="T72" fmla="*/ 253 w 323"/>
                        <a:gd name="T73" fmla="*/ 84 h 289"/>
                        <a:gd name="T74" fmla="*/ 212 w 323"/>
                        <a:gd name="T75" fmla="*/ 67 h 289"/>
                        <a:gd name="T76" fmla="*/ 187 w 323"/>
                        <a:gd name="T77" fmla="*/ 54 h 289"/>
                        <a:gd name="T78" fmla="*/ 168 w 323"/>
                        <a:gd name="T79" fmla="*/ 22 h 289"/>
                        <a:gd name="T80" fmla="*/ 117 w 323"/>
                        <a:gd name="T81" fmla="*/ 27 h 289"/>
                        <a:gd name="T82" fmla="*/ 103 w 323"/>
                        <a:gd name="T83" fmla="*/ 47 h 289"/>
                        <a:gd name="T84" fmla="*/ 109 w 323"/>
                        <a:gd name="T85" fmla="*/ 2 h 289"/>
                        <a:gd name="T86" fmla="*/ 75 w 323"/>
                        <a:gd name="T87" fmla="*/ 0 h 289"/>
                        <a:gd name="T88" fmla="*/ 58 w 323"/>
                        <a:gd name="T89" fmla="*/ 22 h 289"/>
                        <a:gd name="T90" fmla="*/ 55 w 323"/>
                        <a:gd name="T91" fmla="*/ 40 h 289"/>
                        <a:gd name="T92" fmla="*/ 37 w 323"/>
                        <a:gd name="T93" fmla="*/ 36 h 289"/>
                        <a:gd name="T94" fmla="*/ 47 w 323"/>
                        <a:gd name="T95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323" h="289">
                          <a:moveTo>
                            <a:pt x="47" y="0"/>
                          </a:moveTo>
                          <a:lnTo>
                            <a:pt x="17" y="9"/>
                          </a:lnTo>
                          <a:lnTo>
                            <a:pt x="0" y="40"/>
                          </a:lnTo>
                          <a:lnTo>
                            <a:pt x="3" y="67"/>
                          </a:lnTo>
                          <a:lnTo>
                            <a:pt x="25" y="76"/>
                          </a:lnTo>
                          <a:lnTo>
                            <a:pt x="15" y="87"/>
                          </a:lnTo>
                          <a:lnTo>
                            <a:pt x="20" y="96"/>
                          </a:lnTo>
                          <a:lnTo>
                            <a:pt x="68" y="89"/>
                          </a:lnTo>
                          <a:lnTo>
                            <a:pt x="97" y="104"/>
                          </a:lnTo>
                          <a:lnTo>
                            <a:pt x="120" y="89"/>
                          </a:lnTo>
                          <a:lnTo>
                            <a:pt x="147" y="114"/>
                          </a:lnTo>
                          <a:lnTo>
                            <a:pt x="145" y="131"/>
                          </a:lnTo>
                          <a:lnTo>
                            <a:pt x="170" y="131"/>
                          </a:lnTo>
                          <a:lnTo>
                            <a:pt x="185" y="144"/>
                          </a:lnTo>
                          <a:lnTo>
                            <a:pt x="187" y="171"/>
                          </a:lnTo>
                          <a:lnTo>
                            <a:pt x="160" y="201"/>
                          </a:lnTo>
                          <a:lnTo>
                            <a:pt x="115" y="211"/>
                          </a:lnTo>
                          <a:lnTo>
                            <a:pt x="105" y="226"/>
                          </a:lnTo>
                          <a:lnTo>
                            <a:pt x="123" y="243"/>
                          </a:lnTo>
                          <a:lnTo>
                            <a:pt x="160" y="233"/>
                          </a:lnTo>
                          <a:lnTo>
                            <a:pt x="197" y="263"/>
                          </a:lnTo>
                          <a:lnTo>
                            <a:pt x="247" y="288"/>
                          </a:lnTo>
                          <a:lnTo>
                            <a:pt x="230" y="248"/>
                          </a:lnTo>
                          <a:lnTo>
                            <a:pt x="264" y="270"/>
                          </a:lnTo>
                          <a:lnTo>
                            <a:pt x="275" y="246"/>
                          </a:lnTo>
                          <a:lnTo>
                            <a:pt x="267" y="215"/>
                          </a:lnTo>
                          <a:lnTo>
                            <a:pt x="242" y="211"/>
                          </a:lnTo>
                          <a:lnTo>
                            <a:pt x="245" y="182"/>
                          </a:lnTo>
                          <a:lnTo>
                            <a:pt x="258" y="178"/>
                          </a:lnTo>
                          <a:lnTo>
                            <a:pt x="297" y="218"/>
                          </a:lnTo>
                          <a:lnTo>
                            <a:pt x="312" y="193"/>
                          </a:lnTo>
                          <a:lnTo>
                            <a:pt x="322" y="176"/>
                          </a:lnTo>
                          <a:lnTo>
                            <a:pt x="297" y="159"/>
                          </a:lnTo>
                          <a:lnTo>
                            <a:pt x="270" y="151"/>
                          </a:lnTo>
                          <a:lnTo>
                            <a:pt x="250" y="123"/>
                          </a:lnTo>
                          <a:lnTo>
                            <a:pt x="264" y="106"/>
                          </a:lnTo>
                          <a:lnTo>
                            <a:pt x="253" y="84"/>
                          </a:lnTo>
                          <a:lnTo>
                            <a:pt x="212" y="67"/>
                          </a:lnTo>
                          <a:lnTo>
                            <a:pt x="187" y="54"/>
                          </a:lnTo>
                          <a:lnTo>
                            <a:pt x="168" y="22"/>
                          </a:lnTo>
                          <a:lnTo>
                            <a:pt x="117" y="27"/>
                          </a:lnTo>
                          <a:lnTo>
                            <a:pt x="103" y="47"/>
                          </a:lnTo>
                          <a:lnTo>
                            <a:pt x="109" y="2"/>
                          </a:lnTo>
                          <a:lnTo>
                            <a:pt x="75" y="0"/>
                          </a:lnTo>
                          <a:lnTo>
                            <a:pt x="58" y="22"/>
                          </a:lnTo>
                          <a:lnTo>
                            <a:pt x="55" y="40"/>
                          </a:lnTo>
                          <a:lnTo>
                            <a:pt x="37" y="36"/>
                          </a:lnTo>
                          <a:lnTo>
                            <a:pt x="47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5" name="Freeform 85">
                      <a:extLst>
                        <a:ext uri="{FF2B5EF4-FFF2-40B4-BE49-F238E27FC236}">
                          <a16:creationId xmlns:a16="http://schemas.microsoft.com/office/drawing/2014/main" id="{051755B1-D162-0685-1883-E1343267DF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90312" y="2457577"/>
                      <a:ext cx="41307" cy="46829"/>
                    </a:xfrm>
                    <a:custGeom>
                      <a:avLst/>
                      <a:gdLst>
                        <a:gd name="T0" fmla="*/ 3 w 27"/>
                        <a:gd name="T1" fmla="*/ 29 h 30"/>
                        <a:gd name="T2" fmla="*/ 2 w 27"/>
                        <a:gd name="T3" fmla="*/ 29 h 30"/>
                        <a:gd name="T4" fmla="*/ 1 w 27"/>
                        <a:gd name="T5" fmla="*/ 28 h 30"/>
                        <a:gd name="T6" fmla="*/ 0 w 27"/>
                        <a:gd name="T7" fmla="*/ 28 h 30"/>
                        <a:gd name="T8" fmla="*/ 0 w 27"/>
                        <a:gd name="T9" fmla="*/ 27 h 30"/>
                        <a:gd name="T10" fmla="*/ 1 w 27"/>
                        <a:gd name="T11" fmla="*/ 25 h 30"/>
                        <a:gd name="T12" fmla="*/ 2 w 27"/>
                        <a:gd name="T13" fmla="*/ 24 h 30"/>
                        <a:gd name="T14" fmla="*/ 2 w 27"/>
                        <a:gd name="T15" fmla="*/ 22 h 30"/>
                        <a:gd name="T16" fmla="*/ 3 w 27"/>
                        <a:gd name="T17" fmla="*/ 20 h 30"/>
                        <a:gd name="T18" fmla="*/ 3 w 27"/>
                        <a:gd name="T19" fmla="*/ 18 h 30"/>
                        <a:gd name="T20" fmla="*/ 3 w 27"/>
                        <a:gd name="T21" fmla="*/ 17 h 30"/>
                        <a:gd name="T22" fmla="*/ 3 w 27"/>
                        <a:gd name="T23" fmla="*/ 14 h 30"/>
                        <a:gd name="T24" fmla="*/ 3 w 27"/>
                        <a:gd name="T25" fmla="*/ 12 h 30"/>
                        <a:gd name="T26" fmla="*/ 4 w 27"/>
                        <a:gd name="T27" fmla="*/ 11 h 30"/>
                        <a:gd name="T28" fmla="*/ 4 w 27"/>
                        <a:gd name="T29" fmla="*/ 10 h 30"/>
                        <a:gd name="T30" fmla="*/ 5 w 27"/>
                        <a:gd name="T31" fmla="*/ 7 h 30"/>
                        <a:gd name="T32" fmla="*/ 6 w 27"/>
                        <a:gd name="T33" fmla="*/ 7 h 30"/>
                        <a:gd name="T34" fmla="*/ 7 w 27"/>
                        <a:gd name="T35" fmla="*/ 5 h 30"/>
                        <a:gd name="T36" fmla="*/ 7 w 27"/>
                        <a:gd name="T37" fmla="*/ 4 h 30"/>
                        <a:gd name="T38" fmla="*/ 9 w 27"/>
                        <a:gd name="T39" fmla="*/ 3 h 30"/>
                        <a:gd name="T40" fmla="*/ 10 w 27"/>
                        <a:gd name="T41" fmla="*/ 2 h 30"/>
                        <a:gd name="T42" fmla="*/ 11 w 27"/>
                        <a:gd name="T43" fmla="*/ 2 h 30"/>
                        <a:gd name="T44" fmla="*/ 12 w 27"/>
                        <a:gd name="T45" fmla="*/ 1 h 30"/>
                        <a:gd name="T46" fmla="*/ 14 w 27"/>
                        <a:gd name="T47" fmla="*/ 1 h 30"/>
                        <a:gd name="T48" fmla="*/ 15 w 27"/>
                        <a:gd name="T49" fmla="*/ 0 h 30"/>
                        <a:gd name="T50" fmla="*/ 16 w 27"/>
                        <a:gd name="T51" fmla="*/ 1 h 30"/>
                        <a:gd name="T52" fmla="*/ 18 w 27"/>
                        <a:gd name="T53" fmla="*/ 1 h 30"/>
                        <a:gd name="T54" fmla="*/ 19 w 27"/>
                        <a:gd name="T55" fmla="*/ 2 h 30"/>
                        <a:gd name="T56" fmla="*/ 21 w 27"/>
                        <a:gd name="T57" fmla="*/ 2 h 30"/>
                        <a:gd name="T58" fmla="*/ 23 w 27"/>
                        <a:gd name="T59" fmla="*/ 3 h 30"/>
                        <a:gd name="T60" fmla="*/ 23 w 27"/>
                        <a:gd name="T61" fmla="*/ 4 h 30"/>
                        <a:gd name="T62" fmla="*/ 23 w 27"/>
                        <a:gd name="T63" fmla="*/ 5 h 30"/>
                        <a:gd name="T64" fmla="*/ 24 w 27"/>
                        <a:gd name="T65" fmla="*/ 7 h 30"/>
                        <a:gd name="T66" fmla="*/ 25 w 27"/>
                        <a:gd name="T67" fmla="*/ 7 h 30"/>
                        <a:gd name="T68" fmla="*/ 26 w 27"/>
                        <a:gd name="T69" fmla="*/ 10 h 30"/>
                        <a:gd name="T70" fmla="*/ 26 w 27"/>
                        <a:gd name="T71" fmla="*/ 11 h 30"/>
                        <a:gd name="T72" fmla="*/ 26 w 27"/>
                        <a:gd name="T73" fmla="*/ 12 h 30"/>
                        <a:gd name="T74" fmla="*/ 26 w 27"/>
                        <a:gd name="T75" fmla="*/ 14 h 30"/>
                        <a:gd name="T76" fmla="*/ 25 w 27"/>
                        <a:gd name="T77" fmla="*/ 17 h 30"/>
                        <a:gd name="T78" fmla="*/ 23 w 27"/>
                        <a:gd name="T79" fmla="*/ 18 h 30"/>
                        <a:gd name="T80" fmla="*/ 22 w 27"/>
                        <a:gd name="T81" fmla="*/ 20 h 30"/>
                        <a:gd name="T82" fmla="*/ 19 w 27"/>
                        <a:gd name="T83" fmla="*/ 22 h 30"/>
                        <a:gd name="T84" fmla="*/ 16 w 27"/>
                        <a:gd name="T85" fmla="*/ 24 h 30"/>
                        <a:gd name="T86" fmla="*/ 15 w 27"/>
                        <a:gd name="T87" fmla="*/ 25 h 30"/>
                        <a:gd name="T88" fmla="*/ 11 w 27"/>
                        <a:gd name="T89" fmla="*/ 27 h 30"/>
                        <a:gd name="T90" fmla="*/ 9 w 27"/>
                        <a:gd name="T91" fmla="*/ 28 h 30"/>
                        <a:gd name="T92" fmla="*/ 7 w 27"/>
                        <a:gd name="T93" fmla="*/ 28 h 30"/>
                        <a:gd name="T94" fmla="*/ 4 w 27"/>
                        <a:gd name="T95" fmla="*/ 29 h 30"/>
                        <a:gd name="T96" fmla="*/ 3 w 27"/>
                        <a:gd name="T97" fmla="*/ 2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3" y="29"/>
                          </a:moveTo>
                          <a:lnTo>
                            <a:pt x="2" y="29"/>
                          </a:lnTo>
                          <a:lnTo>
                            <a:pt x="1" y="28"/>
                          </a:lnTo>
                          <a:lnTo>
                            <a:pt x="0" y="28"/>
                          </a:lnTo>
                          <a:lnTo>
                            <a:pt x="0" y="27"/>
                          </a:lnTo>
                          <a:lnTo>
                            <a:pt x="1" y="25"/>
                          </a:lnTo>
                          <a:lnTo>
                            <a:pt x="2" y="24"/>
                          </a:lnTo>
                          <a:lnTo>
                            <a:pt x="2" y="22"/>
                          </a:lnTo>
                          <a:lnTo>
                            <a:pt x="3" y="20"/>
                          </a:lnTo>
                          <a:lnTo>
                            <a:pt x="3" y="18"/>
                          </a:lnTo>
                          <a:lnTo>
                            <a:pt x="3" y="17"/>
                          </a:lnTo>
                          <a:lnTo>
                            <a:pt x="3" y="14"/>
                          </a:lnTo>
                          <a:lnTo>
                            <a:pt x="3" y="12"/>
                          </a:lnTo>
                          <a:lnTo>
                            <a:pt x="4" y="11"/>
                          </a:lnTo>
                          <a:lnTo>
                            <a:pt x="4" y="10"/>
                          </a:lnTo>
                          <a:lnTo>
                            <a:pt x="5" y="7"/>
                          </a:lnTo>
                          <a:lnTo>
                            <a:pt x="6" y="7"/>
                          </a:lnTo>
                          <a:lnTo>
                            <a:pt x="7" y="5"/>
                          </a:lnTo>
                          <a:lnTo>
                            <a:pt x="7" y="4"/>
                          </a:lnTo>
                          <a:lnTo>
                            <a:pt x="9" y="3"/>
                          </a:lnTo>
                          <a:lnTo>
                            <a:pt x="10" y="2"/>
                          </a:lnTo>
                          <a:lnTo>
                            <a:pt x="11" y="2"/>
                          </a:lnTo>
                          <a:lnTo>
                            <a:pt x="12" y="1"/>
                          </a:lnTo>
                          <a:lnTo>
                            <a:pt x="14" y="1"/>
                          </a:lnTo>
                          <a:lnTo>
                            <a:pt x="15" y="0"/>
                          </a:lnTo>
                          <a:lnTo>
                            <a:pt x="16" y="1"/>
                          </a:lnTo>
                          <a:lnTo>
                            <a:pt x="18" y="1"/>
                          </a:lnTo>
                          <a:lnTo>
                            <a:pt x="19" y="2"/>
                          </a:lnTo>
                          <a:lnTo>
                            <a:pt x="21" y="2"/>
                          </a:lnTo>
                          <a:lnTo>
                            <a:pt x="23" y="3"/>
                          </a:lnTo>
                          <a:lnTo>
                            <a:pt x="23" y="4"/>
                          </a:lnTo>
                          <a:lnTo>
                            <a:pt x="23" y="5"/>
                          </a:lnTo>
                          <a:lnTo>
                            <a:pt x="24" y="7"/>
                          </a:lnTo>
                          <a:lnTo>
                            <a:pt x="25" y="7"/>
                          </a:lnTo>
                          <a:lnTo>
                            <a:pt x="26" y="10"/>
                          </a:lnTo>
                          <a:lnTo>
                            <a:pt x="26" y="11"/>
                          </a:lnTo>
                          <a:lnTo>
                            <a:pt x="26" y="12"/>
                          </a:lnTo>
                          <a:lnTo>
                            <a:pt x="26" y="14"/>
                          </a:lnTo>
                          <a:lnTo>
                            <a:pt x="25" y="17"/>
                          </a:lnTo>
                          <a:lnTo>
                            <a:pt x="23" y="18"/>
                          </a:lnTo>
                          <a:lnTo>
                            <a:pt x="22" y="20"/>
                          </a:lnTo>
                          <a:lnTo>
                            <a:pt x="19" y="22"/>
                          </a:lnTo>
                          <a:lnTo>
                            <a:pt x="16" y="24"/>
                          </a:lnTo>
                          <a:lnTo>
                            <a:pt x="15" y="25"/>
                          </a:lnTo>
                          <a:lnTo>
                            <a:pt x="11" y="27"/>
                          </a:lnTo>
                          <a:lnTo>
                            <a:pt x="9" y="28"/>
                          </a:lnTo>
                          <a:lnTo>
                            <a:pt x="7" y="28"/>
                          </a:lnTo>
                          <a:lnTo>
                            <a:pt x="4" y="29"/>
                          </a:lnTo>
                          <a:lnTo>
                            <a:pt x="3" y="2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6" name="Freeform 86">
                      <a:extLst>
                        <a:ext uri="{FF2B5EF4-FFF2-40B4-BE49-F238E27FC236}">
                          <a16:creationId xmlns:a16="http://schemas.microsoft.com/office/drawing/2014/main" id="{0F32887C-24BB-1308-5485-B0466CB9AC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66904" y="2395597"/>
                      <a:ext cx="23408" cy="46829"/>
                    </a:xfrm>
                    <a:custGeom>
                      <a:avLst/>
                      <a:gdLst>
                        <a:gd name="T0" fmla="*/ 7 w 15"/>
                        <a:gd name="T1" fmla="*/ 30 h 31"/>
                        <a:gd name="T2" fmla="*/ 6 w 15"/>
                        <a:gd name="T3" fmla="*/ 30 h 31"/>
                        <a:gd name="T4" fmla="*/ 4 w 15"/>
                        <a:gd name="T5" fmla="*/ 29 h 31"/>
                        <a:gd name="T6" fmla="*/ 4 w 15"/>
                        <a:gd name="T7" fmla="*/ 27 h 31"/>
                        <a:gd name="T8" fmla="*/ 3 w 15"/>
                        <a:gd name="T9" fmla="*/ 26 h 31"/>
                        <a:gd name="T10" fmla="*/ 2 w 15"/>
                        <a:gd name="T11" fmla="*/ 26 h 31"/>
                        <a:gd name="T12" fmla="*/ 2 w 15"/>
                        <a:gd name="T13" fmla="*/ 24 h 31"/>
                        <a:gd name="T14" fmla="*/ 2 w 15"/>
                        <a:gd name="T15" fmla="*/ 22 h 31"/>
                        <a:gd name="T16" fmla="*/ 1 w 15"/>
                        <a:gd name="T17" fmla="*/ 20 h 31"/>
                        <a:gd name="T18" fmla="*/ 1 w 15"/>
                        <a:gd name="T19" fmla="*/ 19 h 31"/>
                        <a:gd name="T20" fmla="*/ 1 w 15"/>
                        <a:gd name="T21" fmla="*/ 17 h 31"/>
                        <a:gd name="T22" fmla="*/ 0 w 15"/>
                        <a:gd name="T23" fmla="*/ 14 h 31"/>
                        <a:gd name="T24" fmla="*/ 1 w 15"/>
                        <a:gd name="T25" fmla="*/ 13 h 31"/>
                        <a:gd name="T26" fmla="*/ 1 w 15"/>
                        <a:gd name="T27" fmla="*/ 11 h 31"/>
                        <a:gd name="T28" fmla="*/ 1 w 15"/>
                        <a:gd name="T29" fmla="*/ 10 h 31"/>
                        <a:gd name="T30" fmla="*/ 2 w 15"/>
                        <a:gd name="T31" fmla="*/ 7 h 31"/>
                        <a:gd name="T32" fmla="*/ 2 w 15"/>
                        <a:gd name="T33" fmla="*/ 6 h 31"/>
                        <a:gd name="T34" fmla="*/ 2 w 15"/>
                        <a:gd name="T35" fmla="*/ 4 h 31"/>
                        <a:gd name="T36" fmla="*/ 3 w 15"/>
                        <a:gd name="T37" fmla="*/ 4 h 31"/>
                        <a:gd name="T38" fmla="*/ 4 w 15"/>
                        <a:gd name="T39" fmla="*/ 3 h 31"/>
                        <a:gd name="T40" fmla="*/ 4 w 15"/>
                        <a:gd name="T41" fmla="*/ 2 h 31"/>
                        <a:gd name="T42" fmla="*/ 6 w 15"/>
                        <a:gd name="T43" fmla="*/ 1 h 31"/>
                        <a:gd name="T44" fmla="*/ 7 w 15"/>
                        <a:gd name="T45" fmla="*/ 1 h 31"/>
                        <a:gd name="T46" fmla="*/ 7 w 15"/>
                        <a:gd name="T47" fmla="*/ 0 h 31"/>
                        <a:gd name="T48" fmla="*/ 8 w 15"/>
                        <a:gd name="T49" fmla="*/ 1 h 31"/>
                        <a:gd name="T50" fmla="*/ 9 w 15"/>
                        <a:gd name="T51" fmla="*/ 1 h 31"/>
                        <a:gd name="T52" fmla="*/ 11 w 15"/>
                        <a:gd name="T53" fmla="*/ 2 h 31"/>
                        <a:gd name="T54" fmla="*/ 11 w 15"/>
                        <a:gd name="T55" fmla="*/ 3 h 31"/>
                        <a:gd name="T56" fmla="*/ 12 w 15"/>
                        <a:gd name="T57" fmla="*/ 4 h 31"/>
                        <a:gd name="T58" fmla="*/ 13 w 15"/>
                        <a:gd name="T59" fmla="*/ 6 h 31"/>
                        <a:gd name="T60" fmla="*/ 13 w 15"/>
                        <a:gd name="T61" fmla="*/ 7 h 31"/>
                        <a:gd name="T62" fmla="*/ 14 w 15"/>
                        <a:gd name="T63" fmla="*/ 10 h 31"/>
                        <a:gd name="T64" fmla="*/ 14 w 15"/>
                        <a:gd name="T65" fmla="*/ 11 h 31"/>
                        <a:gd name="T66" fmla="*/ 14 w 15"/>
                        <a:gd name="T67" fmla="*/ 13 h 31"/>
                        <a:gd name="T68" fmla="*/ 14 w 15"/>
                        <a:gd name="T69" fmla="*/ 14 h 31"/>
                        <a:gd name="T70" fmla="*/ 14 w 15"/>
                        <a:gd name="T71" fmla="*/ 17 h 31"/>
                        <a:gd name="T72" fmla="*/ 14 w 15"/>
                        <a:gd name="T73" fmla="*/ 19 h 31"/>
                        <a:gd name="T74" fmla="*/ 14 w 15"/>
                        <a:gd name="T75" fmla="*/ 20 h 31"/>
                        <a:gd name="T76" fmla="*/ 13 w 15"/>
                        <a:gd name="T77" fmla="*/ 22 h 31"/>
                        <a:gd name="T78" fmla="*/ 13 w 15"/>
                        <a:gd name="T79" fmla="*/ 24 h 31"/>
                        <a:gd name="T80" fmla="*/ 12 w 15"/>
                        <a:gd name="T81" fmla="*/ 26 h 31"/>
                        <a:gd name="T82" fmla="*/ 11 w 15"/>
                        <a:gd name="T83" fmla="*/ 27 h 31"/>
                        <a:gd name="T84" fmla="*/ 11 w 15"/>
                        <a:gd name="T85" fmla="*/ 29 h 31"/>
                        <a:gd name="T86" fmla="*/ 9 w 15"/>
                        <a:gd name="T87" fmla="*/ 30 h 31"/>
                        <a:gd name="T88" fmla="*/ 8 w 15"/>
                        <a:gd name="T89" fmla="*/ 30 h 31"/>
                        <a:gd name="T90" fmla="*/ 7 w 15"/>
                        <a:gd name="T91" fmla="*/ 3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5" h="31">
                          <a:moveTo>
                            <a:pt x="7" y="30"/>
                          </a:moveTo>
                          <a:lnTo>
                            <a:pt x="6" y="30"/>
                          </a:lnTo>
                          <a:lnTo>
                            <a:pt x="4" y="29"/>
                          </a:lnTo>
                          <a:lnTo>
                            <a:pt x="4" y="27"/>
                          </a:lnTo>
                          <a:lnTo>
                            <a:pt x="3" y="26"/>
                          </a:lnTo>
                          <a:lnTo>
                            <a:pt x="2" y="26"/>
                          </a:lnTo>
                          <a:lnTo>
                            <a:pt x="2" y="24"/>
                          </a:lnTo>
                          <a:lnTo>
                            <a:pt x="2" y="22"/>
                          </a:lnTo>
                          <a:lnTo>
                            <a:pt x="1" y="20"/>
                          </a:lnTo>
                          <a:lnTo>
                            <a:pt x="1" y="19"/>
                          </a:lnTo>
                          <a:lnTo>
                            <a:pt x="1" y="17"/>
                          </a:lnTo>
                          <a:lnTo>
                            <a:pt x="0" y="14"/>
                          </a:lnTo>
                          <a:lnTo>
                            <a:pt x="1" y="13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2" y="7"/>
                          </a:lnTo>
                          <a:lnTo>
                            <a:pt x="2" y="6"/>
                          </a:lnTo>
                          <a:lnTo>
                            <a:pt x="2" y="4"/>
                          </a:lnTo>
                          <a:lnTo>
                            <a:pt x="3" y="4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0"/>
                          </a:lnTo>
                          <a:lnTo>
                            <a:pt x="8" y="1"/>
                          </a:lnTo>
                          <a:lnTo>
                            <a:pt x="9" y="1"/>
                          </a:lnTo>
                          <a:lnTo>
                            <a:pt x="11" y="2"/>
                          </a:lnTo>
                          <a:lnTo>
                            <a:pt x="11" y="3"/>
                          </a:lnTo>
                          <a:lnTo>
                            <a:pt x="12" y="4"/>
                          </a:lnTo>
                          <a:lnTo>
                            <a:pt x="13" y="6"/>
                          </a:lnTo>
                          <a:lnTo>
                            <a:pt x="13" y="7"/>
                          </a:lnTo>
                          <a:lnTo>
                            <a:pt x="14" y="10"/>
                          </a:lnTo>
                          <a:lnTo>
                            <a:pt x="14" y="11"/>
                          </a:lnTo>
                          <a:lnTo>
                            <a:pt x="14" y="13"/>
                          </a:lnTo>
                          <a:lnTo>
                            <a:pt x="14" y="14"/>
                          </a:lnTo>
                          <a:lnTo>
                            <a:pt x="14" y="17"/>
                          </a:lnTo>
                          <a:lnTo>
                            <a:pt x="14" y="19"/>
                          </a:lnTo>
                          <a:lnTo>
                            <a:pt x="14" y="20"/>
                          </a:lnTo>
                          <a:lnTo>
                            <a:pt x="13" y="22"/>
                          </a:lnTo>
                          <a:lnTo>
                            <a:pt x="13" y="24"/>
                          </a:lnTo>
                          <a:lnTo>
                            <a:pt x="12" y="26"/>
                          </a:lnTo>
                          <a:lnTo>
                            <a:pt x="11" y="27"/>
                          </a:lnTo>
                          <a:lnTo>
                            <a:pt x="11" y="29"/>
                          </a:lnTo>
                          <a:lnTo>
                            <a:pt x="9" y="30"/>
                          </a:lnTo>
                          <a:lnTo>
                            <a:pt x="8" y="30"/>
                          </a:lnTo>
                          <a:lnTo>
                            <a:pt x="7" y="3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7" name="Freeform 87">
                      <a:extLst>
                        <a:ext uri="{FF2B5EF4-FFF2-40B4-BE49-F238E27FC236}">
                          <a16:creationId xmlns:a16="http://schemas.microsoft.com/office/drawing/2014/main" id="{310456BB-72B5-30AC-D63E-F9C4BE9AA3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94789" y="2559500"/>
                      <a:ext cx="90877" cy="79886"/>
                    </a:xfrm>
                    <a:custGeom>
                      <a:avLst/>
                      <a:gdLst>
                        <a:gd name="T0" fmla="*/ 26 w 59"/>
                        <a:gd name="T1" fmla="*/ 0 h 51"/>
                        <a:gd name="T2" fmla="*/ 50 w 59"/>
                        <a:gd name="T3" fmla="*/ 8 h 51"/>
                        <a:gd name="T4" fmla="*/ 58 w 59"/>
                        <a:gd name="T5" fmla="*/ 23 h 51"/>
                        <a:gd name="T6" fmla="*/ 38 w 59"/>
                        <a:gd name="T7" fmla="*/ 31 h 51"/>
                        <a:gd name="T8" fmla="*/ 15 w 59"/>
                        <a:gd name="T9" fmla="*/ 50 h 51"/>
                        <a:gd name="T10" fmla="*/ 0 w 59"/>
                        <a:gd name="T11" fmla="*/ 31 h 51"/>
                        <a:gd name="T12" fmla="*/ 3 w 59"/>
                        <a:gd name="T13" fmla="*/ 10 h 51"/>
                        <a:gd name="T14" fmla="*/ 26 w 59"/>
                        <a:gd name="T15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9" h="51">
                          <a:moveTo>
                            <a:pt x="26" y="0"/>
                          </a:moveTo>
                          <a:lnTo>
                            <a:pt x="50" y="8"/>
                          </a:lnTo>
                          <a:lnTo>
                            <a:pt x="58" y="23"/>
                          </a:lnTo>
                          <a:lnTo>
                            <a:pt x="38" y="31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3" y="10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8" name="Freeform 88">
                      <a:extLst>
                        <a:ext uri="{FF2B5EF4-FFF2-40B4-BE49-F238E27FC236}">
                          <a16:creationId xmlns:a16="http://schemas.microsoft.com/office/drawing/2014/main" id="{506A55A2-CC23-6F76-C8F9-09C7D04C60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63466" y="2111867"/>
                      <a:ext cx="108776" cy="71621"/>
                    </a:xfrm>
                    <a:custGeom>
                      <a:avLst/>
                      <a:gdLst>
                        <a:gd name="T0" fmla="*/ 30 w 71"/>
                        <a:gd name="T1" fmla="*/ 18 h 46"/>
                        <a:gd name="T2" fmla="*/ 50 w 71"/>
                        <a:gd name="T3" fmla="*/ 5 h 46"/>
                        <a:gd name="T4" fmla="*/ 70 w 71"/>
                        <a:gd name="T5" fmla="*/ 7 h 46"/>
                        <a:gd name="T6" fmla="*/ 68 w 71"/>
                        <a:gd name="T7" fmla="*/ 37 h 46"/>
                        <a:gd name="T8" fmla="*/ 26 w 71"/>
                        <a:gd name="T9" fmla="*/ 45 h 46"/>
                        <a:gd name="T10" fmla="*/ 13 w 71"/>
                        <a:gd name="T11" fmla="*/ 30 h 46"/>
                        <a:gd name="T12" fmla="*/ 0 w 71"/>
                        <a:gd name="T13" fmla="*/ 10 h 46"/>
                        <a:gd name="T14" fmla="*/ 10 w 71"/>
                        <a:gd name="T15" fmla="*/ 0 h 46"/>
                        <a:gd name="T16" fmla="*/ 22 w 71"/>
                        <a:gd name="T17" fmla="*/ 14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1" h="46">
                          <a:moveTo>
                            <a:pt x="30" y="18"/>
                          </a:moveTo>
                          <a:lnTo>
                            <a:pt x="50" y="5"/>
                          </a:lnTo>
                          <a:lnTo>
                            <a:pt x="70" y="7"/>
                          </a:lnTo>
                          <a:lnTo>
                            <a:pt x="68" y="37"/>
                          </a:lnTo>
                          <a:lnTo>
                            <a:pt x="26" y="45"/>
                          </a:lnTo>
                          <a:lnTo>
                            <a:pt x="13" y="30"/>
                          </a:lnTo>
                          <a:lnTo>
                            <a:pt x="0" y="10"/>
                          </a:lnTo>
                          <a:lnTo>
                            <a:pt x="10" y="0"/>
                          </a:lnTo>
                          <a:lnTo>
                            <a:pt x="22" y="1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19" name="Freeform 89">
                      <a:extLst>
                        <a:ext uri="{FF2B5EF4-FFF2-40B4-BE49-F238E27FC236}">
                          <a16:creationId xmlns:a16="http://schemas.microsoft.com/office/drawing/2014/main" id="{837B3DCF-F91F-A9F4-7C0E-241E45D9F2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2535" y="2016830"/>
                      <a:ext cx="55077" cy="57848"/>
                    </a:xfrm>
                    <a:custGeom>
                      <a:avLst/>
                      <a:gdLst>
                        <a:gd name="T0" fmla="*/ 0 w 36"/>
                        <a:gd name="T1" fmla="*/ 7 h 37"/>
                        <a:gd name="T2" fmla="*/ 0 w 36"/>
                        <a:gd name="T3" fmla="*/ 25 h 37"/>
                        <a:gd name="T4" fmla="*/ 13 w 36"/>
                        <a:gd name="T5" fmla="*/ 36 h 37"/>
                        <a:gd name="T6" fmla="*/ 27 w 36"/>
                        <a:gd name="T7" fmla="*/ 34 h 37"/>
                        <a:gd name="T8" fmla="*/ 35 w 36"/>
                        <a:gd name="T9" fmla="*/ 17 h 37"/>
                        <a:gd name="T10" fmla="*/ 23 w 36"/>
                        <a:gd name="T11" fmla="*/ 0 h 37"/>
                        <a:gd name="T12" fmla="*/ 0 w 36"/>
                        <a:gd name="T13" fmla="*/ 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6" h="37">
                          <a:moveTo>
                            <a:pt x="0" y="7"/>
                          </a:moveTo>
                          <a:lnTo>
                            <a:pt x="0" y="25"/>
                          </a:lnTo>
                          <a:lnTo>
                            <a:pt x="13" y="36"/>
                          </a:lnTo>
                          <a:lnTo>
                            <a:pt x="27" y="34"/>
                          </a:lnTo>
                          <a:lnTo>
                            <a:pt x="35" y="17"/>
                          </a:lnTo>
                          <a:lnTo>
                            <a:pt x="23" y="0"/>
                          </a:lnTo>
                          <a:lnTo>
                            <a:pt x="0" y="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0" name="Freeform 90">
                      <a:extLst>
                        <a:ext uri="{FF2B5EF4-FFF2-40B4-BE49-F238E27FC236}">
                          <a16:creationId xmlns:a16="http://schemas.microsoft.com/office/drawing/2014/main" id="{2A8764AB-0845-0B3A-B070-0B15BCE754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2897" y="1958982"/>
                      <a:ext cx="38553" cy="31678"/>
                    </a:xfrm>
                    <a:custGeom>
                      <a:avLst/>
                      <a:gdLst>
                        <a:gd name="T0" fmla="*/ 2 w 25"/>
                        <a:gd name="T1" fmla="*/ 0 h 21"/>
                        <a:gd name="T2" fmla="*/ 0 w 25"/>
                        <a:gd name="T3" fmla="*/ 20 h 21"/>
                        <a:gd name="T4" fmla="*/ 19 w 25"/>
                        <a:gd name="T5" fmla="*/ 20 h 21"/>
                        <a:gd name="T6" fmla="*/ 24 w 25"/>
                        <a:gd name="T7" fmla="*/ 5 h 21"/>
                        <a:gd name="T8" fmla="*/ 2 w 25"/>
                        <a:gd name="T9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" h="21">
                          <a:moveTo>
                            <a:pt x="2" y="0"/>
                          </a:moveTo>
                          <a:lnTo>
                            <a:pt x="0" y="20"/>
                          </a:lnTo>
                          <a:lnTo>
                            <a:pt x="19" y="20"/>
                          </a:lnTo>
                          <a:lnTo>
                            <a:pt x="24" y="5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1" name="Freeform 91">
                      <a:extLst>
                        <a:ext uri="{FF2B5EF4-FFF2-40B4-BE49-F238E27FC236}">
                          <a16:creationId xmlns:a16="http://schemas.microsoft.com/office/drawing/2014/main" id="{B9BB4EBF-7560-21F3-1CE8-6291AEDEFB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72758" y="1909398"/>
                      <a:ext cx="128054" cy="136356"/>
                    </a:xfrm>
                    <a:custGeom>
                      <a:avLst/>
                      <a:gdLst>
                        <a:gd name="T0" fmla="*/ 27 w 83"/>
                        <a:gd name="T1" fmla="*/ 0 h 89"/>
                        <a:gd name="T2" fmla="*/ 15 w 83"/>
                        <a:gd name="T3" fmla="*/ 18 h 89"/>
                        <a:gd name="T4" fmla="*/ 0 w 83"/>
                        <a:gd name="T5" fmla="*/ 35 h 89"/>
                        <a:gd name="T6" fmla="*/ 2 w 83"/>
                        <a:gd name="T7" fmla="*/ 56 h 89"/>
                        <a:gd name="T8" fmla="*/ 20 w 83"/>
                        <a:gd name="T9" fmla="*/ 56 h 89"/>
                        <a:gd name="T10" fmla="*/ 17 w 83"/>
                        <a:gd name="T11" fmla="*/ 67 h 89"/>
                        <a:gd name="T12" fmla="*/ 22 w 83"/>
                        <a:gd name="T13" fmla="*/ 83 h 89"/>
                        <a:gd name="T14" fmla="*/ 67 w 83"/>
                        <a:gd name="T15" fmla="*/ 88 h 89"/>
                        <a:gd name="T16" fmla="*/ 80 w 83"/>
                        <a:gd name="T17" fmla="*/ 70 h 89"/>
                        <a:gd name="T18" fmla="*/ 82 w 83"/>
                        <a:gd name="T19" fmla="*/ 43 h 89"/>
                        <a:gd name="T20" fmla="*/ 65 w 83"/>
                        <a:gd name="T21" fmla="*/ 20 h 89"/>
                        <a:gd name="T22" fmla="*/ 27 w 83"/>
                        <a:gd name="T23" fmla="*/ 0 h 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83" h="89">
                          <a:moveTo>
                            <a:pt x="27" y="0"/>
                          </a:moveTo>
                          <a:lnTo>
                            <a:pt x="15" y="18"/>
                          </a:lnTo>
                          <a:lnTo>
                            <a:pt x="0" y="35"/>
                          </a:lnTo>
                          <a:lnTo>
                            <a:pt x="2" y="56"/>
                          </a:lnTo>
                          <a:lnTo>
                            <a:pt x="20" y="56"/>
                          </a:lnTo>
                          <a:lnTo>
                            <a:pt x="17" y="67"/>
                          </a:lnTo>
                          <a:lnTo>
                            <a:pt x="22" y="83"/>
                          </a:lnTo>
                          <a:lnTo>
                            <a:pt x="67" y="88"/>
                          </a:lnTo>
                          <a:lnTo>
                            <a:pt x="80" y="70"/>
                          </a:lnTo>
                          <a:lnTo>
                            <a:pt x="82" y="43"/>
                          </a:lnTo>
                          <a:lnTo>
                            <a:pt x="65" y="20"/>
                          </a:lnTo>
                          <a:lnTo>
                            <a:pt x="27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2" name="Freeform 92">
                      <a:extLst>
                        <a:ext uri="{FF2B5EF4-FFF2-40B4-BE49-F238E27FC236}">
                          <a16:creationId xmlns:a16="http://schemas.microsoft.com/office/drawing/2014/main" id="{0EB020F9-AD9A-719C-26C6-E63443DBD3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47112" y="1830890"/>
                      <a:ext cx="543884" cy="311277"/>
                    </a:xfrm>
                    <a:custGeom>
                      <a:avLst/>
                      <a:gdLst>
                        <a:gd name="T0" fmla="*/ 27 w 353"/>
                        <a:gd name="T1" fmla="*/ 37 h 201"/>
                        <a:gd name="T2" fmla="*/ 34 w 353"/>
                        <a:gd name="T3" fmla="*/ 53 h 201"/>
                        <a:gd name="T4" fmla="*/ 47 w 353"/>
                        <a:gd name="T5" fmla="*/ 68 h 201"/>
                        <a:gd name="T6" fmla="*/ 59 w 353"/>
                        <a:gd name="T7" fmla="*/ 72 h 201"/>
                        <a:gd name="T8" fmla="*/ 85 w 353"/>
                        <a:gd name="T9" fmla="*/ 80 h 201"/>
                        <a:gd name="T10" fmla="*/ 107 w 353"/>
                        <a:gd name="T11" fmla="*/ 69 h 201"/>
                        <a:gd name="T12" fmla="*/ 137 w 353"/>
                        <a:gd name="T13" fmla="*/ 62 h 201"/>
                        <a:gd name="T14" fmla="*/ 148 w 353"/>
                        <a:gd name="T15" fmla="*/ 58 h 201"/>
                        <a:gd name="T16" fmla="*/ 148 w 353"/>
                        <a:gd name="T17" fmla="*/ 75 h 201"/>
                        <a:gd name="T18" fmla="*/ 115 w 353"/>
                        <a:gd name="T19" fmla="*/ 82 h 201"/>
                        <a:gd name="T20" fmla="*/ 95 w 353"/>
                        <a:gd name="T21" fmla="*/ 92 h 201"/>
                        <a:gd name="T22" fmla="*/ 112 w 353"/>
                        <a:gd name="T23" fmla="*/ 100 h 201"/>
                        <a:gd name="T24" fmla="*/ 80 w 353"/>
                        <a:gd name="T25" fmla="*/ 100 h 201"/>
                        <a:gd name="T26" fmla="*/ 64 w 353"/>
                        <a:gd name="T27" fmla="*/ 90 h 201"/>
                        <a:gd name="T28" fmla="*/ 62 w 353"/>
                        <a:gd name="T29" fmla="*/ 109 h 201"/>
                        <a:gd name="T30" fmla="*/ 75 w 353"/>
                        <a:gd name="T31" fmla="*/ 127 h 201"/>
                        <a:gd name="T32" fmla="*/ 59 w 353"/>
                        <a:gd name="T33" fmla="*/ 140 h 201"/>
                        <a:gd name="T34" fmla="*/ 47 w 353"/>
                        <a:gd name="T35" fmla="*/ 149 h 201"/>
                        <a:gd name="T36" fmla="*/ 32 w 353"/>
                        <a:gd name="T37" fmla="*/ 160 h 201"/>
                        <a:gd name="T38" fmla="*/ 25 w 353"/>
                        <a:gd name="T39" fmla="*/ 172 h 201"/>
                        <a:gd name="T40" fmla="*/ 0 w 353"/>
                        <a:gd name="T41" fmla="*/ 167 h 201"/>
                        <a:gd name="T42" fmla="*/ 12 w 353"/>
                        <a:gd name="T43" fmla="*/ 189 h 201"/>
                        <a:gd name="T44" fmla="*/ 81 w 353"/>
                        <a:gd name="T45" fmla="*/ 200 h 201"/>
                        <a:gd name="T46" fmla="*/ 121 w 353"/>
                        <a:gd name="T47" fmla="*/ 192 h 201"/>
                        <a:gd name="T48" fmla="*/ 140 w 353"/>
                        <a:gd name="T49" fmla="*/ 172 h 201"/>
                        <a:gd name="T50" fmla="*/ 125 w 353"/>
                        <a:gd name="T51" fmla="*/ 153 h 201"/>
                        <a:gd name="T52" fmla="*/ 140 w 353"/>
                        <a:gd name="T53" fmla="*/ 147 h 201"/>
                        <a:gd name="T54" fmla="*/ 157 w 353"/>
                        <a:gd name="T55" fmla="*/ 142 h 201"/>
                        <a:gd name="T56" fmla="*/ 182 w 353"/>
                        <a:gd name="T57" fmla="*/ 117 h 201"/>
                        <a:gd name="T58" fmla="*/ 189 w 353"/>
                        <a:gd name="T59" fmla="*/ 105 h 201"/>
                        <a:gd name="T60" fmla="*/ 210 w 353"/>
                        <a:gd name="T61" fmla="*/ 92 h 201"/>
                        <a:gd name="T62" fmla="*/ 237 w 353"/>
                        <a:gd name="T63" fmla="*/ 100 h 201"/>
                        <a:gd name="T64" fmla="*/ 287 w 353"/>
                        <a:gd name="T65" fmla="*/ 58 h 201"/>
                        <a:gd name="T66" fmla="*/ 277 w 353"/>
                        <a:gd name="T67" fmla="*/ 40 h 201"/>
                        <a:gd name="T68" fmla="*/ 322 w 353"/>
                        <a:gd name="T69" fmla="*/ 32 h 201"/>
                        <a:gd name="T70" fmla="*/ 352 w 353"/>
                        <a:gd name="T71" fmla="*/ 20 h 201"/>
                        <a:gd name="T72" fmla="*/ 335 w 353"/>
                        <a:gd name="T73" fmla="*/ 3 h 201"/>
                        <a:gd name="T74" fmla="*/ 305 w 353"/>
                        <a:gd name="T75" fmla="*/ 3 h 201"/>
                        <a:gd name="T76" fmla="*/ 230 w 353"/>
                        <a:gd name="T77" fmla="*/ 0 h 201"/>
                        <a:gd name="T78" fmla="*/ 204 w 353"/>
                        <a:gd name="T79" fmla="*/ 20 h 201"/>
                        <a:gd name="T80" fmla="*/ 182 w 353"/>
                        <a:gd name="T81" fmla="*/ 0 h 201"/>
                        <a:gd name="T82" fmla="*/ 180 w 353"/>
                        <a:gd name="T83" fmla="*/ 10 h 201"/>
                        <a:gd name="T84" fmla="*/ 137 w 353"/>
                        <a:gd name="T85" fmla="*/ 7 h 201"/>
                        <a:gd name="T86" fmla="*/ 117 w 353"/>
                        <a:gd name="T87" fmla="*/ 30 h 201"/>
                        <a:gd name="T88" fmla="*/ 97 w 353"/>
                        <a:gd name="T89" fmla="*/ 30 h 201"/>
                        <a:gd name="T90" fmla="*/ 87 w 353"/>
                        <a:gd name="T91" fmla="*/ 18 h 201"/>
                        <a:gd name="T92" fmla="*/ 64 w 353"/>
                        <a:gd name="T93" fmla="*/ 22 h 201"/>
                        <a:gd name="T94" fmla="*/ 59 w 353"/>
                        <a:gd name="T95" fmla="*/ 32 h 201"/>
                        <a:gd name="T96" fmla="*/ 27 w 353"/>
                        <a:gd name="T97" fmla="*/ 37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53" h="201">
                          <a:moveTo>
                            <a:pt x="27" y="37"/>
                          </a:moveTo>
                          <a:lnTo>
                            <a:pt x="34" y="53"/>
                          </a:lnTo>
                          <a:lnTo>
                            <a:pt x="47" y="68"/>
                          </a:lnTo>
                          <a:lnTo>
                            <a:pt x="59" y="72"/>
                          </a:lnTo>
                          <a:lnTo>
                            <a:pt x="85" y="80"/>
                          </a:lnTo>
                          <a:lnTo>
                            <a:pt x="107" y="69"/>
                          </a:lnTo>
                          <a:lnTo>
                            <a:pt x="137" y="62"/>
                          </a:lnTo>
                          <a:lnTo>
                            <a:pt x="148" y="58"/>
                          </a:lnTo>
                          <a:lnTo>
                            <a:pt x="148" y="75"/>
                          </a:lnTo>
                          <a:lnTo>
                            <a:pt x="115" y="82"/>
                          </a:lnTo>
                          <a:lnTo>
                            <a:pt x="95" y="92"/>
                          </a:lnTo>
                          <a:lnTo>
                            <a:pt x="112" y="100"/>
                          </a:lnTo>
                          <a:lnTo>
                            <a:pt x="80" y="100"/>
                          </a:lnTo>
                          <a:lnTo>
                            <a:pt x="64" y="90"/>
                          </a:lnTo>
                          <a:lnTo>
                            <a:pt x="62" y="109"/>
                          </a:lnTo>
                          <a:lnTo>
                            <a:pt x="75" y="127"/>
                          </a:lnTo>
                          <a:lnTo>
                            <a:pt x="59" y="140"/>
                          </a:lnTo>
                          <a:lnTo>
                            <a:pt x="47" y="149"/>
                          </a:lnTo>
                          <a:lnTo>
                            <a:pt x="32" y="160"/>
                          </a:lnTo>
                          <a:lnTo>
                            <a:pt x="25" y="172"/>
                          </a:lnTo>
                          <a:lnTo>
                            <a:pt x="0" y="167"/>
                          </a:lnTo>
                          <a:lnTo>
                            <a:pt x="12" y="189"/>
                          </a:lnTo>
                          <a:lnTo>
                            <a:pt x="81" y="200"/>
                          </a:lnTo>
                          <a:lnTo>
                            <a:pt x="121" y="192"/>
                          </a:lnTo>
                          <a:lnTo>
                            <a:pt x="140" y="172"/>
                          </a:lnTo>
                          <a:lnTo>
                            <a:pt x="125" y="153"/>
                          </a:lnTo>
                          <a:lnTo>
                            <a:pt x="140" y="147"/>
                          </a:lnTo>
                          <a:lnTo>
                            <a:pt x="157" y="142"/>
                          </a:lnTo>
                          <a:lnTo>
                            <a:pt x="182" y="117"/>
                          </a:lnTo>
                          <a:lnTo>
                            <a:pt x="189" y="105"/>
                          </a:lnTo>
                          <a:lnTo>
                            <a:pt x="210" y="92"/>
                          </a:lnTo>
                          <a:lnTo>
                            <a:pt x="237" y="100"/>
                          </a:lnTo>
                          <a:lnTo>
                            <a:pt x="287" y="58"/>
                          </a:lnTo>
                          <a:lnTo>
                            <a:pt x="277" y="40"/>
                          </a:lnTo>
                          <a:lnTo>
                            <a:pt x="322" y="32"/>
                          </a:lnTo>
                          <a:lnTo>
                            <a:pt x="352" y="20"/>
                          </a:lnTo>
                          <a:lnTo>
                            <a:pt x="335" y="3"/>
                          </a:lnTo>
                          <a:lnTo>
                            <a:pt x="305" y="3"/>
                          </a:lnTo>
                          <a:lnTo>
                            <a:pt x="230" y="0"/>
                          </a:lnTo>
                          <a:lnTo>
                            <a:pt x="204" y="20"/>
                          </a:lnTo>
                          <a:lnTo>
                            <a:pt x="182" y="0"/>
                          </a:lnTo>
                          <a:lnTo>
                            <a:pt x="180" y="10"/>
                          </a:lnTo>
                          <a:lnTo>
                            <a:pt x="137" y="7"/>
                          </a:lnTo>
                          <a:lnTo>
                            <a:pt x="117" y="30"/>
                          </a:lnTo>
                          <a:lnTo>
                            <a:pt x="97" y="30"/>
                          </a:lnTo>
                          <a:lnTo>
                            <a:pt x="87" y="18"/>
                          </a:lnTo>
                          <a:lnTo>
                            <a:pt x="64" y="22"/>
                          </a:lnTo>
                          <a:lnTo>
                            <a:pt x="59" y="32"/>
                          </a:lnTo>
                          <a:lnTo>
                            <a:pt x="27" y="3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3" name="Freeform 93">
                      <a:extLst>
                        <a:ext uri="{FF2B5EF4-FFF2-40B4-BE49-F238E27FC236}">
                          <a16:creationId xmlns:a16="http://schemas.microsoft.com/office/drawing/2014/main" id="{82F24CB6-4989-C181-BC44-9AE3258A9C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56235" y="2092583"/>
                      <a:ext cx="245092" cy="115696"/>
                    </a:xfrm>
                    <a:custGeom>
                      <a:avLst/>
                      <a:gdLst>
                        <a:gd name="T0" fmla="*/ 20 w 160"/>
                        <a:gd name="T1" fmla="*/ 0 h 75"/>
                        <a:gd name="T2" fmla="*/ 0 w 160"/>
                        <a:gd name="T3" fmla="*/ 18 h 75"/>
                        <a:gd name="T4" fmla="*/ 13 w 160"/>
                        <a:gd name="T5" fmla="*/ 35 h 75"/>
                        <a:gd name="T6" fmla="*/ 35 w 160"/>
                        <a:gd name="T7" fmla="*/ 61 h 75"/>
                        <a:gd name="T8" fmla="*/ 57 w 160"/>
                        <a:gd name="T9" fmla="*/ 71 h 75"/>
                        <a:gd name="T10" fmla="*/ 122 w 160"/>
                        <a:gd name="T11" fmla="*/ 64 h 75"/>
                        <a:gd name="T12" fmla="*/ 159 w 160"/>
                        <a:gd name="T13" fmla="*/ 74 h 75"/>
                        <a:gd name="T14" fmla="*/ 155 w 160"/>
                        <a:gd name="T15" fmla="*/ 46 h 75"/>
                        <a:gd name="T16" fmla="*/ 101 w 160"/>
                        <a:gd name="T17" fmla="*/ 43 h 75"/>
                        <a:gd name="T18" fmla="*/ 54 w 160"/>
                        <a:gd name="T19" fmla="*/ 31 h 75"/>
                        <a:gd name="T20" fmla="*/ 47 w 160"/>
                        <a:gd name="T21" fmla="*/ 3 h 75"/>
                        <a:gd name="T22" fmla="*/ 20 w 160"/>
                        <a:gd name="T23" fmla="*/ 0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60" h="75">
                          <a:moveTo>
                            <a:pt x="20" y="0"/>
                          </a:moveTo>
                          <a:lnTo>
                            <a:pt x="0" y="18"/>
                          </a:lnTo>
                          <a:lnTo>
                            <a:pt x="13" y="35"/>
                          </a:lnTo>
                          <a:lnTo>
                            <a:pt x="35" y="61"/>
                          </a:lnTo>
                          <a:lnTo>
                            <a:pt x="57" y="71"/>
                          </a:lnTo>
                          <a:lnTo>
                            <a:pt x="122" y="64"/>
                          </a:lnTo>
                          <a:lnTo>
                            <a:pt x="159" y="74"/>
                          </a:lnTo>
                          <a:lnTo>
                            <a:pt x="155" y="46"/>
                          </a:lnTo>
                          <a:lnTo>
                            <a:pt x="101" y="43"/>
                          </a:lnTo>
                          <a:lnTo>
                            <a:pt x="54" y="31"/>
                          </a:lnTo>
                          <a:lnTo>
                            <a:pt x="47" y="3"/>
                          </a:lnTo>
                          <a:lnTo>
                            <a:pt x="2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4" name="Freeform 94">
                      <a:extLst>
                        <a:ext uri="{FF2B5EF4-FFF2-40B4-BE49-F238E27FC236}">
                          <a16:creationId xmlns:a16="http://schemas.microsoft.com/office/drawing/2014/main" id="{5854E0DE-5C60-3BC9-C60D-874036C8C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8405" y="2158696"/>
                      <a:ext cx="53700" cy="35811"/>
                    </a:xfrm>
                    <a:custGeom>
                      <a:avLst/>
                      <a:gdLst>
                        <a:gd name="T0" fmla="*/ 13 w 34"/>
                        <a:gd name="T1" fmla="*/ 0 h 23"/>
                        <a:gd name="T2" fmla="*/ 0 w 34"/>
                        <a:gd name="T3" fmla="*/ 15 h 23"/>
                        <a:gd name="T4" fmla="*/ 18 w 34"/>
                        <a:gd name="T5" fmla="*/ 22 h 23"/>
                        <a:gd name="T6" fmla="*/ 33 w 34"/>
                        <a:gd name="T7" fmla="*/ 15 h 23"/>
                        <a:gd name="T8" fmla="*/ 30 w 34"/>
                        <a:gd name="T9" fmla="*/ 2 h 23"/>
                        <a:gd name="T10" fmla="*/ 13 w 34"/>
                        <a:gd name="T1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" h="23">
                          <a:moveTo>
                            <a:pt x="13" y="0"/>
                          </a:moveTo>
                          <a:lnTo>
                            <a:pt x="0" y="15"/>
                          </a:lnTo>
                          <a:lnTo>
                            <a:pt x="18" y="22"/>
                          </a:lnTo>
                          <a:lnTo>
                            <a:pt x="33" y="15"/>
                          </a:lnTo>
                          <a:lnTo>
                            <a:pt x="30" y="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5" name="Freeform 95">
                      <a:extLst>
                        <a:ext uri="{FF2B5EF4-FFF2-40B4-BE49-F238E27FC236}">
                          <a16:creationId xmlns:a16="http://schemas.microsoft.com/office/drawing/2014/main" id="{9F7D3B06-2059-70A3-B272-E69AFA4DB8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73443" y="1796457"/>
                      <a:ext cx="1112553" cy="939342"/>
                    </a:xfrm>
                    <a:custGeom>
                      <a:avLst/>
                      <a:gdLst>
                        <a:gd name="T0" fmla="*/ 138 w 720"/>
                        <a:gd name="T1" fmla="*/ 83 h 608"/>
                        <a:gd name="T2" fmla="*/ 93 w 720"/>
                        <a:gd name="T3" fmla="*/ 123 h 608"/>
                        <a:gd name="T4" fmla="*/ 31 w 720"/>
                        <a:gd name="T5" fmla="*/ 155 h 608"/>
                        <a:gd name="T6" fmla="*/ 3 w 720"/>
                        <a:gd name="T7" fmla="*/ 175 h 608"/>
                        <a:gd name="T8" fmla="*/ 65 w 720"/>
                        <a:gd name="T9" fmla="*/ 187 h 608"/>
                        <a:gd name="T10" fmla="*/ 20 w 720"/>
                        <a:gd name="T11" fmla="*/ 195 h 608"/>
                        <a:gd name="T12" fmla="*/ 143 w 720"/>
                        <a:gd name="T13" fmla="*/ 220 h 608"/>
                        <a:gd name="T14" fmla="*/ 180 w 720"/>
                        <a:gd name="T15" fmla="*/ 285 h 608"/>
                        <a:gd name="T16" fmla="*/ 190 w 720"/>
                        <a:gd name="T17" fmla="*/ 342 h 608"/>
                        <a:gd name="T18" fmla="*/ 219 w 720"/>
                        <a:gd name="T19" fmla="*/ 354 h 608"/>
                        <a:gd name="T20" fmla="*/ 227 w 720"/>
                        <a:gd name="T21" fmla="*/ 377 h 608"/>
                        <a:gd name="T22" fmla="*/ 195 w 720"/>
                        <a:gd name="T23" fmla="*/ 422 h 608"/>
                        <a:gd name="T24" fmla="*/ 200 w 720"/>
                        <a:gd name="T25" fmla="*/ 490 h 608"/>
                        <a:gd name="T26" fmla="*/ 240 w 720"/>
                        <a:gd name="T27" fmla="*/ 582 h 608"/>
                        <a:gd name="T28" fmla="*/ 278 w 720"/>
                        <a:gd name="T29" fmla="*/ 607 h 608"/>
                        <a:gd name="T30" fmla="*/ 325 w 720"/>
                        <a:gd name="T31" fmla="*/ 540 h 608"/>
                        <a:gd name="T32" fmla="*/ 345 w 720"/>
                        <a:gd name="T33" fmla="*/ 485 h 608"/>
                        <a:gd name="T34" fmla="*/ 433 w 720"/>
                        <a:gd name="T35" fmla="*/ 465 h 608"/>
                        <a:gd name="T36" fmla="*/ 510 w 720"/>
                        <a:gd name="T37" fmla="*/ 425 h 608"/>
                        <a:gd name="T38" fmla="*/ 581 w 720"/>
                        <a:gd name="T39" fmla="*/ 367 h 608"/>
                        <a:gd name="T40" fmla="*/ 525 w 720"/>
                        <a:gd name="T41" fmla="*/ 354 h 608"/>
                        <a:gd name="T42" fmla="*/ 548 w 720"/>
                        <a:gd name="T43" fmla="*/ 332 h 608"/>
                        <a:gd name="T44" fmla="*/ 588 w 720"/>
                        <a:gd name="T45" fmla="*/ 358 h 608"/>
                        <a:gd name="T46" fmla="*/ 586 w 720"/>
                        <a:gd name="T47" fmla="*/ 318 h 608"/>
                        <a:gd name="T48" fmla="*/ 561 w 720"/>
                        <a:gd name="T49" fmla="*/ 290 h 608"/>
                        <a:gd name="T50" fmla="*/ 588 w 720"/>
                        <a:gd name="T51" fmla="*/ 298 h 608"/>
                        <a:gd name="T52" fmla="*/ 616 w 720"/>
                        <a:gd name="T53" fmla="*/ 280 h 608"/>
                        <a:gd name="T54" fmla="*/ 626 w 720"/>
                        <a:gd name="T55" fmla="*/ 267 h 608"/>
                        <a:gd name="T56" fmla="*/ 646 w 720"/>
                        <a:gd name="T57" fmla="*/ 237 h 608"/>
                        <a:gd name="T58" fmla="*/ 621 w 720"/>
                        <a:gd name="T59" fmla="*/ 210 h 608"/>
                        <a:gd name="T60" fmla="*/ 643 w 720"/>
                        <a:gd name="T61" fmla="*/ 195 h 608"/>
                        <a:gd name="T62" fmla="*/ 598 w 720"/>
                        <a:gd name="T63" fmla="*/ 168 h 608"/>
                        <a:gd name="T64" fmla="*/ 631 w 720"/>
                        <a:gd name="T65" fmla="*/ 128 h 608"/>
                        <a:gd name="T66" fmla="*/ 618 w 720"/>
                        <a:gd name="T67" fmla="*/ 105 h 608"/>
                        <a:gd name="T68" fmla="*/ 651 w 720"/>
                        <a:gd name="T69" fmla="*/ 95 h 608"/>
                        <a:gd name="T70" fmla="*/ 719 w 720"/>
                        <a:gd name="T71" fmla="*/ 63 h 608"/>
                        <a:gd name="T72" fmla="*/ 624 w 720"/>
                        <a:gd name="T73" fmla="*/ 68 h 608"/>
                        <a:gd name="T74" fmla="*/ 601 w 720"/>
                        <a:gd name="T75" fmla="*/ 50 h 608"/>
                        <a:gd name="T76" fmla="*/ 553 w 720"/>
                        <a:gd name="T77" fmla="*/ 45 h 608"/>
                        <a:gd name="T78" fmla="*/ 518 w 720"/>
                        <a:gd name="T79" fmla="*/ 37 h 608"/>
                        <a:gd name="T80" fmla="*/ 598 w 720"/>
                        <a:gd name="T81" fmla="*/ 23 h 608"/>
                        <a:gd name="T82" fmla="*/ 470 w 720"/>
                        <a:gd name="T83" fmla="*/ 20 h 608"/>
                        <a:gd name="T84" fmla="*/ 413 w 720"/>
                        <a:gd name="T85" fmla="*/ 3 h 608"/>
                        <a:gd name="T86" fmla="*/ 340 w 720"/>
                        <a:gd name="T87" fmla="*/ 15 h 608"/>
                        <a:gd name="T88" fmla="*/ 333 w 720"/>
                        <a:gd name="T89" fmla="*/ 58 h 608"/>
                        <a:gd name="T90" fmla="*/ 303 w 720"/>
                        <a:gd name="T91" fmla="*/ 41 h 608"/>
                        <a:gd name="T92" fmla="*/ 283 w 720"/>
                        <a:gd name="T93" fmla="*/ 65 h 608"/>
                        <a:gd name="T94" fmla="*/ 258 w 720"/>
                        <a:gd name="T95" fmla="*/ 45 h 608"/>
                        <a:gd name="T96" fmla="*/ 240 w 720"/>
                        <a:gd name="T97" fmla="*/ 55 h 608"/>
                        <a:gd name="T98" fmla="*/ 183 w 720"/>
                        <a:gd name="T99" fmla="*/ 50 h 608"/>
                        <a:gd name="T100" fmla="*/ 150 w 720"/>
                        <a:gd name="T101" fmla="*/ 65 h 6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20" h="608">
                          <a:moveTo>
                            <a:pt x="150" y="65"/>
                          </a:moveTo>
                          <a:lnTo>
                            <a:pt x="138" y="83"/>
                          </a:lnTo>
                          <a:lnTo>
                            <a:pt x="95" y="92"/>
                          </a:lnTo>
                          <a:lnTo>
                            <a:pt x="93" y="123"/>
                          </a:lnTo>
                          <a:lnTo>
                            <a:pt x="60" y="132"/>
                          </a:lnTo>
                          <a:lnTo>
                            <a:pt x="31" y="155"/>
                          </a:lnTo>
                          <a:lnTo>
                            <a:pt x="0" y="164"/>
                          </a:lnTo>
                          <a:lnTo>
                            <a:pt x="3" y="175"/>
                          </a:lnTo>
                          <a:lnTo>
                            <a:pt x="55" y="172"/>
                          </a:lnTo>
                          <a:lnTo>
                            <a:pt x="65" y="187"/>
                          </a:lnTo>
                          <a:lnTo>
                            <a:pt x="42" y="192"/>
                          </a:lnTo>
                          <a:lnTo>
                            <a:pt x="20" y="195"/>
                          </a:lnTo>
                          <a:lnTo>
                            <a:pt x="55" y="220"/>
                          </a:lnTo>
                          <a:lnTo>
                            <a:pt x="143" y="220"/>
                          </a:lnTo>
                          <a:lnTo>
                            <a:pt x="166" y="245"/>
                          </a:lnTo>
                          <a:lnTo>
                            <a:pt x="180" y="285"/>
                          </a:lnTo>
                          <a:lnTo>
                            <a:pt x="188" y="326"/>
                          </a:lnTo>
                          <a:lnTo>
                            <a:pt x="190" y="342"/>
                          </a:lnTo>
                          <a:lnTo>
                            <a:pt x="211" y="332"/>
                          </a:lnTo>
                          <a:lnTo>
                            <a:pt x="219" y="354"/>
                          </a:lnTo>
                          <a:lnTo>
                            <a:pt x="193" y="363"/>
                          </a:lnTo>
                          <a:lnTo>
                            <a:pt x="227" y="377"/>
                          </a:lnTo>
                          <a:lnTo>
                            <a:pt x="222" y="407"/>
                          </a:lnTo>
                          <a:lnTo>
                            <a:pt x="195" y="422"/>
                          </a:lnTo>
                          <a:lnTo>
                            <a:pt x="188" y="445"/>
                          </a:lnTo>
                          <a:lnTo>
                            <a:pt x="200" y="490"/>
                          </a:lnTo>
                          <a:lnTo>
                            <a:pt x="218" y="537"/>
                          </a:lnTo>
                          <a:lnTo>
                            <a:pt x="240" y="582"/>
                          </a:lnTo>
                          <a:lnTo>
                            <a:pt x="266" y="588"/>
                          </a:lnTo>
                          <a:lnTo>
                            <a:pt x="278" y="607"/>
                          </a:lnTo>
                          <a:lnTo>
                            <a:pt x="301" y="602"/>
                          </a:lnTo>
                          <a:lnTo>
                            <a:pt x="325" y="540"/>
                          </a:lnTo>
                          <a:lnTo>
                            <a:pt x="343" y="517"/>
                          </a:lnTo>
                          <a:lnTo>
                            <a:pt x="345" y="485"/>
                          </a:lnTo>
                          <a:lnTo>
                            <a:pt x="388" y="475"/>
                          </a:lnTo>
                          <a:lnTo>
                            <a:pt x="433" y="465"/>
                          </a:lnTo>
                          <a:lnTo>
                            <a:pt x="456" y="420"/>
                          </a:lnTo>
                          <a:lnTo>
                            <a:pt x="510" y="425"/>
                          </a:lnTo>
                          <a:lnTo>
                            <a:pt x="558" y="393"/>
                          </a:lnTo>
                          <a:lnTo>
                            <a:pt x="581" y="367"/>
                          </a:lnTo>
                          <a:lnTo>
                            <a:pt x="556" y="359"/>
                          </a:lnTo>
                          <a:lnTo>
                            <a:pt x="525" y="354"/>
                          </a:lnTo>
                          <a:lnTo>
                            <a:pt x="531" y="337"/>
                          </a:lnTo>
                          <a:lnTo>
                            <a:pt x="548" y="332"/>
                          </a:lnTo>
                          <a:lnTo>
                            <a:pt x="569" y="348"/>
                          </a:lnTo>
                          <a:lnTo>
                            <a:pt x="588" y="358"/>
                          </a:lnTo>
                          <a:lnTo>
                            <a:pt x="598" y="342"/>
                          </a:lnTo>
                          <a:lnTo>
                            <a:pt x="586" y="318"/>
                          </a:lnTo>
                          <a:lnTo>
                            <a:pt x="558" y="307"/>
                          </a:lnTo>
                          <a:lnTo>
                            <a:pt x="561" y="290"/>
                          </a:lnTo>
                          <a:lnTo>
                            <a:pt x="581" y="290"/>
                          </a:lnTo>
                          <a:lnTo>
                            <a:pt x="588" y="298"/>
                          </a:lnTo>
                          <a:lnTo>
                            <a:pt x="596" y="285"/>
                          </a:lnTo>
                          <a:lnTo>
                            <a:pt x="616" y="280"/>
                          </a:lnTo>
                          <a:lnTo>
                            <a:pt x="609" y="267"/>
                          </a:lnTo>
                          <a:lnTo>
                            <a:pt x="626" y="267"/>
                          </a:lnTo>
                          <a:lnTo>
                            <a:pt x="641" y="253"/>
                          </a:lnTo>
                          <a:lnTo>
                            <a:pt x="646" y="237"/>
                          </a:lnTo>
                          <a:lnTo>
                            <a:pt x="624" y="227"/>
                          </a:lnTo>
                          <a:lnTo>
                            <a:pt x="621" y="210"/>
                          </a:lnTo>
                          <a:lnTo>
                            <a:pt x="631" y="198"/>
                          </a:lnTo>
                          <a:lnTo>
                            <a:pt x="643" y="195"/>
                          </a:lnTo>
                          <a:lnTo>
                            <a:pt x="641" y="172"/>
                          </a:lnTo>
                          <a:lnTo>
                            <a:pt x="598" y="168"/>
                          </a:lnTo>
                          <a:lnTo>
                            <a:pt x="609" y="142"/>
                          </a:lnTo>
                          <a:lnTo>
                            <a:pt x="631" y="128"/>
                          </a:lnTo>
                          <a:lnTo>
                            <a:pt x="643" y="117"/>
                          </a:lnTo>
                          <a:lnTo>
                            <a:pt x="618" y="105"/>
                          </a:lnTo>
                          <a:lnTo>
                            <a:pt x="636" y="97"/>
                          </a:lnTo>
                          <a:lnTo>
                            <a:pt x="651" y="95"/>
                          </a:lnTo>
                          <a:lnTo>
                            <a:pt x="686" y="85"/>
                          </a:lnTo>
                          <a:lnTo>
                            <a:pt x="719" y="63"/>
                          </a:lnTo>
                          <a:lnTo>
                            <a:pt x="656" y="58"/>
                          </a:lnTo>
                          <a:lnTo>
                            <a:pt x="624" y="68"/>
                          </a:lnTo>
                          <a:lnTo>
                            <a:pt x="578" y="91"/>
                          </a:lnTo>
                          <a:lnTo>
                            <a:pt x="601" y="50"/>
                          </a:lnTo>
                          <a:lnTo>
                            <a:pt x="550" y="68"/>
                          </a:lnTo>
                          <a:lnTo>
                            <a:pt x="553" y="45"/>
                          </a:lnTo>
                          <a:lnTo>
                            <a:pt x="470" y="53"/>
                          </a:lnTo>
                          <a:lnTo>
                            <a:pt x="518" y="37"/>
                          </a:lnTo>
                          <a:lnTo>
                            <a:pt x="578" y="28"/>
                          </a:lnTo>
                          <a:lnTo>
                            <a:pt x="598" y="23"/>
                          </a:lnTo>
                          <a:lnTo>
                            <a:pt x="558" y="8"/>
                          </a:lnTo>
                          <a:lnTo>
                            <a:pt x="470" y="20"/>
                          </a:lnTo>
                          <a:lnTo>
                            <a:pt x="518" y="0"/>
                          </a:lnTo>
                          <a:lnTo>
                            <a:pt x="413" y="3"/>
                          </a:lnTo>
                          <a:lnTo>
                            <a:pt x="383" y="30"/>
                          </a:lnTo>
                          <a:lnTo>
                            <a:pt x="340" y="15"/>
                          </a:lnTo>
                          <a:lnTo>
                            <a:pt x="340" y="36"/>
                          </a:lnTo>
                          <a:lnTo>
                            <a:pt x="333" y="58"/>
                          </a:lnTo>
                          <a:lnTo>
                            <a:pt x="318" y="41"/>
                          </a:lnTo>
                          <a:lnTo>
                            <a:pt x="303" y="41"/>
                          </a:lnTo>
                          <a:lnTo>
                            <a:pt x="283" y="41"/>
                          </a:lnTo>
                          <a:lnTo>
                            <a:pt x="283" y="65"/>
                          </a:lnTo>
                          <a:lnTo>
                            <a:pt x="261" y="65"/>
                          </a:lnTo>
                          <a:lnTo>
                            <a:pt x="258" y="45"/>
                          </a:lnTo>
                          <a:lnTo>
                            <a:pt x="235" y="43"/>
                          </a:lnTo>
                          <a:lnTo>
                            <a:pt x="240" y="55"/>
                          </a:lnTo>
                          <a:lnTo>
                            <a:pt x="200" y="41"/>
                          </a:lnTo>
                          <a:lnTo>
                            <a:pt x="183" y="50"/>
                          </a:lnTo>
                          <a:lnTo>
                            <a:pt x="167" y="50"/>
                          </a:lnTo>
                          <a:lnTo>
                            <a:pt x="150" y="6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6" name="Freeform 96">
                      <a:extLst>
                        <a:ext uri="{FF2B5EF4-FFF2-40B4-BE49-F238E27FC236}">
                          <a16:creationId xmlns:a16="http://schemas.microsoft.com/office/drawing/2014/main" id="{AD9C5726-DF86-23A7-73F5-3D13A23764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9042" y="2326731"/>
                      <a:ext cx="35800" cy="45452"/>
                    </a:xfrm>
                    <a:custGeom>
                      <a:avLst/>
                      <a:gdLst>
                        <a:gd name="T0" fmla="*/ 8 w 24"/>
                        <a:gd name="T1" fmla="*/ 0 h 29"/>
                        <a:gd name="T2" fmla="*/ 0 w 24"/>
                        <a:gd name="T3" fmla="*/ 28 h 29"/>
                        <a:gd name="T4" fmla="*/ 23 w 24"/>
                        <a:gd name="T5" fmla="*/ 10 h 29"/>
                        <a:gd name="T6" fmla="*/ 8 w 24"/>
                        <a:gd name="T7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4" h="29">
                          <a:moveTo>
                            <a:pt x="8" y="0"/>
                          </a:moveTo>
                          <a:lnTo>
                            <a:pt x="0" y="28"/>
                          </a:lnTo>
                          <a:lnTo>
                            <a:pt x="23" y="1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7" name="Freeform 97">
                      <a:extLst>
                        <a:ext uri="{FF2B5EF4-FFF2-40B4-BE49-F238E27FC236}">
                          <a16:creationId xmlns:a16="http://schemas.microsoft.com/office/drawing/2014/main" id="{DE2E3C89-85D3-5E8A-70B6-59E1254A29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62605" y="3830779"/>
                      <a:ext cx="228569" cy="100545"/>
                    </a:xfrm>
                    <a:custGeom>
                      <a:avLst/>
                      <a:gdLst>
                        <a:gd name="T0" fmla="*/ 0 w 148"/>
                        <a:gd name="T1" fmla="*/ 19 h 65"/>
                        <a:gd name="T2" fmla="*/ 14 w 148"/>
                        <a:gd name="T3" fmla="*/ 6 h 65"/>
                        <a:gd name="T4" fmla="*/ 26 w 148"/>
                        <a:gd name="T5" fmla="*/ 0 h 65"/>
                        <a:gd name="T6" fmla="*/ 46 w 148"/>
                        <a:gd name="T7" fmla="*/ 3 h 65"/>
                        <a:gd name="T8" fmla="*/ 74 w 148"/>
                        <a:gd name="T9" fmla="*/ 9 h 65"/>
                        <a:gd name="T10" fmla="*/ 100 w 148"/>
                        <a:gd name="T11" fmla="*/ 23 h 65"/>
                        <a:gd name="T12" fmla="*/ 140 w 148"/>
                        <a:gd name="T13" fmla="*/ 42 h 65"/>
                        <a:gd name="T14" fmla="*/ 147 w 148"/>
                        <a:gd name="T15" fmla="*/ 52 h 65"/>
                        <a:gd name="T16" fmla="*/ 127 w 148"/>
                        <a:gd name="T17" fmla="*/ 64 h 65"/>
                        <a:gd name="T18" fmla="*/ 96 w 148"/>
                        <a:gd name="T19" fmla="*/ 61 h 65"/>
                        <a:gd name="T20" fmla="*/ 100 w 148"/>
                        <a:gd name="T21" fmla="*/ 45 h 65"/>
                        <a:gd name="T22" fmla="*/ 90 w 148"/>
                        <a:gd name="T23" fmla="*/ 35 h 65"/>
                        <a:gd name="T24" fmla="*/ 68 w 148"/>
                        <a:gd name="T25" fmla="*/ 20 h 65"/>
                        <a:gd name="T26" fmla="*/ 60 w 148"/>
                        <a:gd name="T27" fmla="*/ 17 h 65"/>
                        <a:gd name="T28" fmla="*/ 17 w 148"/>
                        <a:gd name="T29" fmla="*/ 13 h 65"/>
                        <a:gd name="T30" fmla="*/ 0 w 148"/>
                        <a:gd name="T31" fmla="*/ 19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8" h="65">
                          <a:moveTo>
                            <a:pt x="0" y="19"/>
                          </a:moveTo>
                          <a:lnTo>
                            <a:pt x="14" y="6"/>
                          </a:lnTo>
                          <a:lnTo>
                            <a:pt x="26" y="0"/>
                          </a:lnTo>
                          <a:lnTo>
                            <a:pt x="46" y="3"/>
                          </a:lnTo>
                          <a:lnTo>
                            <a:pt x="74" y="9"/>
                          </a:lnTo>
                          <a:lnTo>
                            <a:pt x="100" y="23"/>
                          </a:lnTo>
                          <a:lnTo>
                            <a:pt x="140" y="42"/>
                          </a:lnTo>
                          <a:lnTo>
                            <a:pt x="147" y="52"/>
                          </a:lnTo>
                          <a:lnTo>
                            <a:pt x="127" y="64"/>
                          </a:lnTo>
                          <a:lnTo>
                            <a:pt x="96" y="61"/>
                          </a:lnTo>
                          <a:lnTo>
                            <a:pt x="100" y="45"/>
                          </a:lnTo>
                          <a:lnTo>
                            <a:pt x="90" y="35"/>
                          </a:lnTo>
                          <a:lnTo>
                            <a:pt x="68" y="20"/>
                          </a:lnTo>
                          <a:lnTo>
                            <a:pt x="60" y="17"/>
                          </a:lnTo>
                          <a:lnTo>
                            <a:pt x="17" y="13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8" name="Freeform 98">
                      <a:extLst>
                        <a:ext uri="{FF2B5EF4-FFF2-40B4-BE49-F238E27FC236}">
                          <a16:creationId xmlns:a16="http://schemas.microsoft.com/office/drawing/2014/main" id="{F2D62F9F-40E9-7C55-A621-1F1570EFCA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70867" y="4179244"/>
                      <a:ext cx="133561" cy="74376"/>
                    </a:xfrm>
                    <a:custGeom>
                      <a:avLst/>
                      <a:gdLst>
                        <a:gd name="T0" fmla="*/ 13 w 87"/>
                        <a:gd name="T1" fmla="*/ 4 h 49"/>
                        <a:gd name="T2" fmla="*/ 0 w 87"/>
                        <a:gd name="T3" fmla="*/ 11 h 49"/>
                        <a:gd name="T4" fmla="*/ 1 w 87"/>
                        <a:gd name="T5" fmla="*/ 26 h 49"/>
                        <a:gd name="T6" fmla="*/ 30 w 87"/>
                        <a:gd name="T7" fmla="*/ 30 h 49"/>
                        <a:gd name="T8" fmla="*/ 41 w 87"/>
                        <a:gd name="T9" fmla="*/ 40 h 49"/>
                        <a:gd name="T10" fmla="*/ 54 w 87"/>
                        <a:gd name="T11" fmla="*/ 33 h 49"/>
                        <a:gd name="T12" fmla="*/ 49 w 87"/>
                        <a:gd name="T13" fmla="*/ 22 h 49"/>
                        <a:gd name="T14" fmla="*/ 63 w 87"/>
                        <a:gd name="T15" fmla="*/ 21 h 49"/>
                        <a:gd name="T16" fmla="*/ 77 w 87"/>
                        <a:gd name="T17" fmla="*/ 37 h 49"/>
                        <a:gd name="T18" fmla="*/ 83 w 87"/>
                        <a:gd name="T19" fmla="*/ 48 h 49"/>
                        <a:gd name="T20" fmla="*/ 86 w 87"/>
                        <a:gd name="T21" fmla="*/ 17 h 49"/>
                        <a:gd name="T22" fmla="*/ 67 w 87"/>
                        <a:gd name="T23" fmla="*/ 4 h 49"/>
                        <a:gd name="T24" fmla="*/ 52 w 87"/>
                        <a:gd name="T25" fmla="*/ 0 h 49"/>
                        <a:gd name="T26" fmla="*/ 40 w 87"/>
                        <a:gd name="T27" fmla="*/ 11 h 49"/>
                        <a:gd name="T28" fmla="*/ 13 w 87"/>
                        <a:gd name="T29" fmla="*/ 4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87" h="49">
                          <a:moveTo>
                            <a:pt x="13" y="4"/>
                          </a:moveTo>
                          <a:lnTo>
                            <a:pt x="0" y="11"/>
                          </a:lnTo>
                          <a:lnTo>
                            <a:pt x="1" y="26"/>
                          </a:lnTo>
                          <a:lnTo>
                            <a:pt x="30" y="30"/>
                          </a:lnTo>
                          <a:lnTo>
                            <a:pt x="41" y="40"/>
                          </a:lnTo>
                          <a:lnTo>
                            <a:pt x="54" y="33"/>
                          </a:lnTo>
                          <a:lnTo>
                            <a:pt x="49" y="22"/>
                          </a:lnTo>
                          <a:lnTo>
                            <a:pt x="63" y="21"/>
                          </a:lnTo>
                          <a:lnTo>
                            <a:pt x="77" y="37"/>
                          </a:lnTo>
                          <a:lnTo>
                            <a:pt x="83" y="48"/>
                          </a:lnTo>
                          <a:lnTo>
                            <a:pt x="86" y="17"/>
                          </a:lnTo>
                          <a:lnTo>
                            <a:pt x="67" y="4"/>
                          </a:lnTo>
                          <a:lnTo>
                            <a:pt x="52" y="0"/>
                          </a:lnTo>
                          <a:lnTo>
                            <a:pt x="40" y="11"/>
                          </a:lnTo>
                          <a:lnTo>
                            <a:pt x="13" y="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29" name="Freeform 99">
                      <a:extLst>
                        <a:ext uri="{FF2B5EF4-FFF2-40B4-BE49-F238E27FC236}">
                          <a16:creationId xmlns:a16="http://schemas.microsoft.com/office/drawing/2014/main" id="{57F251C2-DC81-56F8-0590-011C314E28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21812" y="4398240"/>
                      <a:ext cx="169362" cy="157016"/>
                    </a:xfrm>
                    <a:custGeom>
                      <a:avLst/>
                      <a:gdLst>
                        <a:gd name="T0" fmla="*/ 109 w 110"/>
                        <a:gd name="T1" fmla="*/ 47 h 101"/>
                        <a:gd name="T2" fmla="*/ 96 w 110"/>
                        <a:gd name="T3" fmla="*/ 31 h 101"/>
                        <a:gd name="T4" fmla="*/ 81 w 110"/>
                        <a:gd name="T5" fmla="*/ 20 h 101"/>
                        <a:gd name="T6" fmla="*/ 70 w 110"/>
                        <a:gd name="T7" fmla="*/ 11 h 101"/>
                        <a:gd name="T8" fmla="*/ 47 w 110"/>
                        <a:gd name="T9" fmla="*/ 12 h 101"/>
                        <a:gd name="T10" fmla="*/ 26 w 110"/>
                        <a:gd name="T11" fmla="*/ 0 h 101"/>
                        <a:gd name="T12" fmla="*/ 14 w 110"/>
                        <a:gd name="T13" fmla="*/ 6 h 101"/>
                        <a:gd name="T14" fmla="*/ 11 w 110"/>
                        <a:gd name="T15" fmla="*/ 23 h 101"/>
                        <a:gd name="T16" fmla="*/ 4 w 110"/>
                        <a:gd name="T17" fmla="*/ 32 h 101"/>
                        <a:gd name="T18" fmla="*/ 0 w 110"/>
                        <a:gd name="T19" fmla="*/ 43 h 101"/>
                        <a:gd name="T20" fmla="*/ 4 w 110"/>
                        <a:gd name="T21" fmla="*/ 54 h 101"/>
                        <a:gd name="T22" fmla="*/ 14 w 110"/>
                        <a:gd name="T23" fmla="*/ 63 h 101"/>
                        <a:gd name="T24" fmla="*/ 15 w 110"/>
                        <a:gd name="T25" fmla="*/ 74 h 101"/>
                        <a:gd name="T26" fmla="*/ 15 w 110"/>
                        <a:gd name="T27" fmla="*/ 89 h 101"/>
                        <a:gd name="T28" fmla="*/ 26 w 110"/>
                        <a:gd name="T29" fmla="*/ 100 h 101"/>
                        <a:gd name="T30" fmla="*/ 41 w 110"/>
                        <a:gd name="T31" fmla="*/ 89 h 101"/>
                        <a:gd name="T32" fmla="*/ 60 w 110"/>
                        <a:gd name="T33" fmla="*/ 75 h 101"/>
                        <a:gd name="T34" fmla="*/ 101 w 110"/>
                        <a:gd name="T35" fmla="*/ 57 h 101"/>
                        <a:gd name="T36" fmla="*/ 109 w 110"/>
                        <a:gd name="T37" fmla="*/ 47 h 1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10" h="101">
                          <a:moveTo>
                            <a:pt x="109" y="47"/>
                          </a:moveTo>
                          <a:lnTo>
                            <a:pt x="96" y="31"/>
                          </a:lnTo>
                          <a:lnTo>
                            <a:pt x="81" y="20"/>
                          </a:lnTo>
                          <a:lnTo>
                            <a:pt x="70" y="11"/>
                          </a:lnTo>
                          <a:lnTo>
                            <a:pt x="47" y="12"/>
                          </a:lnTo>
                          <a:lnTo>
                            <a:pt x="26" y="0"/>
                          </a:lnTo>
                          <a:lnTo>
                            <a:pt x="14" y="6"/>
                          </a:lnTo>
                          <a:lnTo>
                            <a:pt x="11" y="23"/>
                          </a:lnTo>
                          <a:lnTo>
                            <a:pt x="4" y="32"/>
                          </a:lnTo>
                          <a:lnTo>
                            <a:pt x="0" y="43"/>
                          </a:lnTo>
                          <a:lnTo>
                            <a:pt x="4" y="54"/>
                          </a:lnTo>
                          <a:lnTo>
                            <a:pt x="14" y="63"/>
                          </a:lnTo>
                          <a:lnTo>
                            <a:pt x="15" y="74"/>
                          </a:lnTo>
                          <a:lnTo>
                            <a:pt x="15" y="89"/>
                          </a:lnTo>
                          <a:lnTo>
                            <a:pt x="26" y="100"/>
                          </a:lnTo>
                          <a:lnTo>
                            <a:pt x="41" y="89"/>
                          </a:lnTo>
                          <a:lnTo>
                            <a:pt x="60" y="75"/>
                          </a:lnTo>
                          <a:lnTo>
                            <a:pt x="101" y="57"/>
                          </a:lnTo>
                          <a:lnTo>
                            <a:pt x="109" y="4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0" name="Freeform 100">
                      <a:extLst>
                        <a:ext uri="{FF2B5EF4-FFF2-40B4-BE49-F238E27FC236}">
                          <a16:creationId xmlns:a16="http://schemas.microsoft.com/office/drawing/2014/main" id="{91950FF7-EB4D-CB61-04EF-E18BD2C1DF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62428" y="4206791"/>
                      <a:ext cx="97762" cy="192827"/>
                    </a:xfrm>
                    <a:custGeom>
                      <a:avLst/>
                      <a:gdLst>
                        <a:gd name="T0" fmla="*/ 18 w 64"/>
                        <a:gd name="T1" fmla="*/ 0 h 125"/>
                        <a:gd name="T2" fmla="*/ 18 w 64"/>
                        <a:gd name="T3" fmla="*/ 14 h 125"/>
                        <a:gd name="T4" fmla="*/ 12 w 64"/>
                        <a:gd name="T5" fmla="*/ 20 h 125"/>
                        <a:gd name="T6" fmla="*/ 9 w 64"/>
                        <a:gd name="T7" fmla="*/ 28 h 125"/>
                        <a:gd name="T8" fmla="*/ 1 w 64"/>
                        <a:gd name="T9" fmla="*/ 36 h 125"/>
                        <a:gd name="T10" fmla="*/ 0 w 64"/>
                        <a:gd name="T11" fmla="*/ 50 h 125"/>
                        <a:gd name="T12" fmla="*/ 7 w 64"/>
                        <a:gd name="T13" fmla="*/ 59 h 125"/>
                        <a:gd name="T14" fmla="*/ 7 w 64"/>
                        <a:gd name="T15" fmla="*/ 70 h 125"/>
                        <a:gd name="T16" fmla="*/ 18 w 64"/>
                        <a:gd name="T17" fmla="*/ 73 h 125"/>
                        <a:gd name="T18" fmla="*/ 22 w 64"/>
                        <a:gd name="T19" fmla="*/ 90 h 125"/>
                        <a:gd name="T20" fmla="*/ 18 w 64"/>
                        <a:gd name="T21" fmla="*/ 101 h 125"/>
                        <a:gd name="T22" fmla="*/ 25 w 64"/>
                        <a:gd name="T23" fmla="*/ 116 h 125"/>
                        <a:gd name="T24" fmla="*/ 32 w 64"/>
                        <a:gd name="T25" fmla="*/ 124 h 125"/>
                        <a:gd name="T26" fmla="*/ 41 w 64"/>
                        <a:gd name="T27" fmla="*/ 123 h 125"/>
                        <a:gd name="T28" fmla="*/ 45 w 64"/>
                        <a:gd name="T29" fmla="*/ 117 h 125"/>
                        <a:gd name="T30" fmla="*/ 57 w 64"/>
                        <a:gd name="T31" fmla="*/ 116 h 125"/>
                        <a:gd name="T32" fmla="*/ 60 w 64"/>
                        <a:gd name="T33" fmla="*/ 109 h 125"/>
                        <a:gd name="T34" fmla="*/ 59 w 64"/>
                        <a:gd name="T35" fmla="*/ 94 h 125"/>
                        <a:gd name="T36" fmla="*/ 50 w 64"/>
                        <a:gd name="T37" fmla="*/ 89 h 125"/>
                        <a:gd name="T38" fmla="*/ 45 w 64"/>
                        <a:gd name="T39" fmla="*/ 83 h 125"/>
                        <a:gd name="T40" fmla="*/ 45 w 64"/>
                        <a:gd name="T41" fmla="*/ 70 h 125"/>
                        <a:gd name="T42" fmla="*/ 51 w 64"/>
                        <a:gd name="T43" fmla="*/ 65 h 125"/>
                        <a:gd name="T44" fmla="*/ 61 w 64"/>
                        <a:gd name="T45" fmla="*/ 66 h 125"/>
                        <a:gd name="T46" fmla="*/ 63 w 64"/>
                        <a:gd name="T47" fmla="*/ 51 h 125"/>
                        <a:gd name="T48" fmla="*/ 61 w 64"/>
                        <a:gd name="T49" fmla="*/ 36 h 125"/>
                        <a:gd name="T50" fmla="*/ 55 w 64"/>
                        <a:gd name="T51" fmla="*/ 30 h 125"/>
                        <a:gd name="T52" fmla="*/ 44 w 64"/>
                        <a:gd name="T53" fmla="*/ 29 h 125"/>
                        <a:gd name="T54" fmla="*/ 41 w 64"/>
                        <a:gd name="T55" fmla="*/ 15 h 125"/>
                        <a:gd name="T56" fmla="*/ 33 w 64"/>
                        <a:gd name="T57" fmla="*/ 14 h 125"/>
                        <a:gd name="T58" fmla="*/ 29 w 64"/>
                        <a:gd name="T59" fmla="*/ 2 h 125"/>
                        <a:gd name="T60" fmla="*/ 18 w 64"/>
                        <a:gd name="T61" fmla="*/ 0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64" h="125">
                          <a:moveTo>
                            <a:pt x="18" y="0"/>
                          </a:moveTo>
                          <a:lnTo>
                            <a:pt x="18" y="14"/>
                          </a:lnTo>
                          <a:lnTo>
                            <a:pt x="12" y="20"/>
                          </a:lnTo>
                          <a:lnTo>
                            <a:pt x="9" y="28"/>
                          </a:lnTo>
                          <a:lnTo>
                            <a:pt x="1" y="36"/>
                          </a:lnTo>
                          <a:lnTo>
                            <a:pt x="0" y="50"/>
                          </a:lnTo>
                          <a:lnTo>
                            <a:pt x="7" y="59"/>
                          </a:lnTo>
                          <a:lnTo>
                            <a:pt x="7" y="70"/>
                          </a:lnTo>
                          <a:lnTo>
                            <a:pt x="18" y="73"/>
                          </a:lnTo>
                          <a:lnTo>
                            <a:pt x="22" y="90"/>
                          </a:lnTo>
                          <a:lnTo>
                            <a:pt x="18" y="101"/>
                          </a:lnTo>
                          <a:lnTo>
                            <a:pt x="25" y="116"/>
                          </a:lnTo>
                          <a:lnTo>
                            <a:pt x="32" y="124"/>
                          </a:lnTo>
                          <a:lnTo>
                            <a:pt x="41" y="123"/>
                          </a:lnTo>
                          <a:lnTo>
                            <a:pt x="45" y="117"/>
                          </a:lnTo>
                          <a:lnTo>
                            <a:pt x="57" y="116"/>
                          </a:lnTo>
                          <a:lnTo>
                            <a:pt x="60" y="109"/>
                          </a:lnTo>
                          <a:lnTo>
                            <a:pt x="59" y="94"/>
                          </a:lnTo>
                          <a:lnTo>
                            <a:pt x="50" y="89"/>
                          </a:lnTo>
                          <a:lnTo>
                            <a:pt x="45" y="83"/>
                          </a:lnTo>
                          <a:lnTo>
                            <a:pt x="45" y="70"/>
                          </a:lnTo>
                          <a:lnTo>
                            <a:pt x="51" y="65"/>
                          </a:lnTo>
                          <a:lnTo>
                            <a:pt x="61" y="66"/>
                          </a:lnTo>
                          <a:lnTo>
                            <a:pt x="63" y="51"/>
                          </a:lnTo>
                          <a:lnTo>
                            <a:pt x="61" y="36"/>
                          </a:lnTo>
                          <a:lnTo>
                            <a:pt x="55" y="30"/>
                          </a:lnTo>
                          <a:lnTo>
                            <a:pt x="44" y="29"/>
                          </a:lnTo>
                          <a:lnTo>
                            <a:pt x="41" y="15"/>
                          </a:lnTo>
                          <a:lnTo>
                            <a:pt x="33" y="14"/>
                          </a:lnTo>
                          <a:lnTo>
                            <a:pt x="29" y="2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1" name="Freeform 101">
                      <a:extLst>
                        <a:ext uri="{FF2B5EF4-FFF2-40B4-BE49-F238E27FC236}">
                          <a16:creationId xmlns:a16="http://schemas.microsoft.com/office/drawing/2014/main" id="{C556B11C-9184-4E6D-A979-BF12E5D711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9897" y="4261884"/>
                      <a:ext cx="92254" cy="126715"/>
                    </a:xfrm>
                    <a:custGeom>
                      <a:avLst/>
                      <a:gdLst>
                        <a:gd name="T0" fmla="*/ 19 w 61"/>
                        <a:gd name="T1" fmla="*/ 15 h 82"/>
                        <a:gd name="T2" fmla="*/ 17 w 61"/>
                        <a:gd name="T3" fmla="*/ 30 h 82"/>
                        <a:gd name="T4" fmla="*/ 7 w 61"/>
                        <a:gd name="T5" fmla="*/ 29 h 82"/>
                        <a:gd name="T6" fmla="*/ 0 w 61"/>
                        <a:gd name="T7" fmla="*/ 34 h 82"/>
                        <a:gd name="T8" fmla="*/ 1 w 61"/>
                        <a:gd name="T9" fmla="*/ 47 h 82"/>
                        <a:gd name="T10" fmla="*/ 6 w 61"/>
                        <a:gd name="T11" fmla="*/ 53 h 82"/>
                        <a:gd name="T12" fmla="*/ 14 w 61"/>
                        <a:gd name="T13" fmla="*/ 59 h 82"/>
                        <a:gd name="T14" fmla="*/ 15 w 61"/>
                        <a:gd name="T15" fmla="*/ 73 h 82"/>
                        <a:gd name="T16" fmla="*/ 13 w 61"/>
                        <a:gd name="T17" fmla="*/ 81 h 82"/>
                        <a:gd name="T18" fmla="*/ 30 w 61"/>
                        <a:gd name="T19" fmla="*/ 80 h 82"/>
                        <a:gd name="T20" fmla="*/ 30 w 61"/>
                        <a:gd name="T21" fmla="*/ 67 h 82"/>
                        <a:gd name="T22" fmla="*/ 52 w 61"/>
                        <a:gd name="T23" fmla="*/ 65 h 82"/>
                        <a:gd name="T24" fmla="*/ 56 w 61"/>
                        <a:gd name="T25" fmla="*/ 61 h 82"/>
                        <a:gd name="T26" fmla="*/ 56 w 61"/>
                        <a:gd name="T27" fmla="*/ 19 h 82"/>
                        <a:gd name="T28" fmla="*/ 60 w 61"/>
                        <a:gd name="T29" fmla="*/ 10 h 82"/>
                        <a:gd name="T30" fmla="*/ 54 w 61"/>
                        <a:gd name="T31" fmla="*/ 0 h 82"/>
                        <a:gd name="T32" fmla="*/ 37 w 61"/>
                        <a:gd name="T33" fmla="*/ 0 h 82"/>
                        <a:gd name="T34" fmla="*/ 32 w 61"/>
                        <a:gd name="T35" fmla="*/ 8 h 82"/>
                        <a:gd name="T36" fmla="*/ 19 w 61"/>
                        <a:gd name="T37" fmla="*/ 15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61" h="82">
                          <a:moveTo>
                            <a:pt x="19" y="15"/>
                          </a:moveTo>
                          <a:lnTo>
                            <a:pt x="17" y="30"/>
                          </a:lnTo>
                          <a:lnTo>
                            <a:pt x="7" y="29"/>
                          </a:lnTo>
                          <a:lnTo>
                            <a:pt x="0" y="34"/>
                          </a:lnTo>
                          <a:lnTo>
                            <a:pt x="1" y="47"/>
                          </a:lnTo>
                          <a:lnTo>
                            <a:pt x="6" y="53"/>
                          </a:lnTo>
                          <a:lnTo>
                            <a:pt x="14" y="59"/>
                          </a:lnTo>
                          <a:lnTo>
                            <a:pt x="15" y="73"/>
                          </a:lnTo>
                          <a:lnTo>
                            <a:pt x="13" y="81"/>
                          </a:lnTo>
                          <a:lnTo>
                            <a:pt x="30" y="80"/>
                          </a:lnTo>
                          <a:lnTo>
                            <a:pt x="30" y="67"/>
                          </a:lnTo>
                          <a:lnTo>
                            <a:pt x="52" y="65"/>
                          </a:lnTo>
                          <a:lnTo>
                            <a:pt x="56" y="61"/>
                          </a:lnTo>
                          <a:lnTo>
                            <a:pt x="56" y="19"/>
                          </a:lnTo>
                          <a:lnTo>
                            <a:pt x="60" y="10"/>
                          </a:lnTo>
                          <a:lnTo>
                            <a:pt x="54" y="0"/>
                          </a:lnTo>
                          <a:lnTo>
                            <a:pt x="37" y="0"/>
                          </a:lnTo>
                          <a:lnTo>
                            <a:pt x="32" y="8"/>
                          </a:lnTo>
                          <a:lnTo>
                            <a:pt x="19" y="1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2" name="Freeform 102">
                      <a:extLst>
                        <a:ext uri="{FF2B5EF4-FFF2-40B4-BE49-F238E27FC236}">
                          <a16:creationId xmlns:a16="http://schemas.microsoft.com/office/drawing/2014/main" id="{46B4E733-7F7B-32F1-1F93-EC35292200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6028" y="4314223"/>
                      <a:ext cx="886738" cy="991680"/>
                    </a:xfrm>
                    <a:custGeom>
                      <a:avLst/>
                      <a:gdLst>
                        <a:gd name="T0" fmla="*/ 58 w 573"/>
                        <a:gd name="T1" fmla="*/ 58 h 641"/>
                        <a:gd name="T2" fmla="*/ 62 w 573"/>
                        <a:gd name="T3" fmla="*/ 98 h 641"/>
                        <a:gd name="T4" fmla="*/ 57 w 573"/>
                        <a:gd name="T5" fmla="*/ 131 h 641"/>
                        <a:gd name="T6" fmla="*/ 29 w 573"/>
                        <a:gd name="T7" fmla="*/ 147 h 641"/>
                        <a:gd name="T8" fmla="*/ 18 w 573"/>
                        <a:gd name="T9" fmla="*/ 178 h 641"/>
                        <a:gd name="T10" fmla="*/ 0 w 573"/>
                        <a:gd name="T11" fmla="*/ 201 h 641"/>
                        <a:gd name="T12" fmla="*/ 17 w 573"/>
                        <a:gd name="T13" fmla="*/ 228 h 641"/>
                        <a:gd name="T14" fmla="*/ 42 w 573"/>
                        <a:gd name="T15" fmla="*/ 241 h 641"/>
                        <a:gd name="T16" fmla="*/ 71 w 573"/>
                        <a:gd name="T17" fmla="*/ 259 h 641"/>
                        <a:gd name="T18" fmla="*/ 96 w 573"/>
                        <a:gd name="T19" fmla="*/ 252 h 641"/>
                        <a:gd name="T20" fmla="*/ 108 w 573"/>
                        <a:gd name="T21" fmla="*/ 235 h 641"/>
                        <a:gd name="T22" fmla="*/ 136 w 573"/>
                        <a:gd name="T23" fmla="*/ 277 h 641"/>
                        <a:gd name="T24" fmla="*/ 163 w 573"/>
                        <a:gd name="T25" fmla="*/ 286 h 641"/>
                        <a:gd name="T26" fmla="*/ 190 w 573"/>
                        <a:gd name="T27" fmla="*/ 299 h 641"/>
                        <a:gd name="T28" fmla="*/ 207 w 573"/>
                        <a:gd name="T29" fmla="*/ 316 h 641"/>
                        <a:gd name="T30" fmla="*/ 204 w 573"/>
                        <a:gd name="T31" fmla="*/ 343 h 641"/>
                        <a:gd name="T32" fmla="*/ 230 w 573"/>
                        <a:gd name="T33" fmla="*/ 359 h 641"/>
                        <a:gd name="T34" fmla="*/ 245 w 573"/>
                        <a:gd name="T35" fmla="*/ 376 h 641"/>
                        <a:gd name="T36" fmla="*/ 230 w 573"/>
                        <a:gd name="T37" fmla="*/ 405 h 641"/>
                        <a:gd name="T38" fmla="*/ 243 w 573"/>
                        <a:gd name="T39" fmla="*/ 431 h 641"/>
                        <a:gd name="T40" fmla="*/ 268 w 573"/>
                        <a:gd name="T41" fmla="*/ 445 h 641"/>
                        <a:gd name="T42" fmla="*/ 295 w 573"/>
                        <a:gd name="T43" fmla="*/ 464 h 641"/>
                        <a:gd name="T44" fmla="*/ 302 w 573"/>
                        <a:gd name="T45" fmla="*/ 520 h 641"/>
                        <a:gd name="T46" fmla="*/ 299 w 573"/>
                        <a:gd name="T47" fmla="*/ 533 h 641"/>
                        <a:gd name="T48" fmla="*/ 277 w 573"/>
                        <a:gd name="T49" fmla="*/ 557 h 641"/>
                        <a:gd name="T50" fmla="*/ 269 w 573"/>
                        <a:gd name="T51" fmla="*/ 584 h 641"/>
                        <a:gd name="T52" fmla="*/ 320 w 573"/>
                        <a:gd name="T53" fmla="*/ 629 h 641"/>
                        <a:gd name="T54" fmla="*/ 331 w 573"/>
                        <a:gd name="T55" fmla="*/ 611 h 641"/>
                        <a:gd name="T56" fmla="*/ 342 w 573"/>
                        <a:gd name="T57" fmla="*/ 581 h 641"/>
                        <a:gd name="T58" fmla="*/ 339 w 573"/>
                        <a:gd name="T59" fmla="*/ 603 h 641"/>
                        <a:gd name="T60" fmla="*/ 364 w 573"/>
                        <a:gd name="T61" fmla="*/ 578 h 641"/>
                        <a:gd name="T62" fmla="*/ 383 w 573"/>
                        <a:gd name="T63" fmla="*/ 500 h 641"/>
                        <a:gd name="T64" fmla="*/ 403 w 573"/>
                        <a:gd name="T65" fmla="*/ 476 h 641"/>
                        <a:gd name="T66" fmla="*/ 456 w 573"/>
                        <a:gd name="T67" fmla="*/ 455 h 641"/>
                        <a:gd name="T68" fmla="*/ 486 w 573"/>
                        <a:gd name="T69" fmla="*/ 420 h 641"/>
                        <a:gd name="T70" fmla="*/ 501 w 573"/>
                        <a:gd name="T71" fmla="*/ 365 h 641"/>
                        <a:gd name="T72" fmla="*/ 525 w 573"/>
                        <a:gd name="T73" fmla="*/ 280 h 641"/>
                        <a:gd name="T74" fmla="*/ 536 w 573"/>
                        <a:gd name="T75" fmla="*/ 247 h 641"/>
                        <a:gd name="T76" fmla="*/ 558 w 573"/>
                        <a:gd name="T77" fmla="*/ 226 h 641"/>
                        <a:gd name="T78" fmla="*/ 563 w 573"/>
                        <a:gd name="T79" fmla="*/ 198 h 641"/>
                        <a:gd name="T80" fmla="*/ 562 w 573"/>
                        <a:gd name="T81" fmla="*/ 184 h 641"/>
                        <a:gd name="T82" fmla="*/ 542 w 573"/>
                        <a:gd name="T83" fmla="*/ 148 h 641"/>
                        <a:gd name="T84" fmla="*/ 513 w 573"/>
                        <a:gd name="T85" fmla="*/ 130 h 641"/>
                        <a:gd name="T86" fmla="*/ 486 w 573"/>
                        <a:gd name="T87" fmla="*/ 114 h 641"/>
                        <a:gd name="T88" fmla="*/ 456 w 573"/>
                        <a:gd name="T89" fmla="*/ 109 h 641"/>
                        <a:gd name="T90" fmla="*/ 426 w 573"/>
                        <a:gd name="T91" fmla="*/ 92 h 641"/>
                        <a:gd name="T92" fmla="*/ 385 w 573"/>
                        <a:gd name="T93" fmla="*/ 84 h 641"/>
                        <a:gd name="T94" fmla="*/ 358 w 573"/>
                        <a:gd name="T95" fmla="*/ 102 h 641"/>
                        <a:gd name="T96" fmla="*/ 362 w 573"/>
                        <a:gd name="T97" fmla="*/ 74 h 641"/>
                        <a:gd name="T98" fmla="*/ 334 w 573"/>
                        <a:gd name="T99" fmla="*/ 90 h 641"/>
                        <a:gd name="T100" fmla="*/ 330 w 573"/>
                        <a:gd name="T101" fmla="*/ 81 h 641"/>
                        <a:gd name="T102" fmla="*/ 349 w 573"/>
                        <a:gd name="T103" fmla="*/ 48 h 641"/>
                        <a:gd name="T104" fmla="*/ 318 w 573"/>
                        <a:gd name="T105" fmla="*/ 14 h 641"/>
                        <a:gd name="T106" fmla="*/ 302 w 573"/>
                        <a:gd name="T107" fmla="*/ 40 h 641"/>
                        <a:gd name="T108" fmla="*/ 259 w 573"/>
                        <a:gd name="T109" fmla="*/ 33 h 641"/>
                        <a:gd name="T110" fmla="*/ 230 w 573"/>
                        <a:gd name="T111" fmla="*/ 47 h 641"/>
                        <a:gd name="T112" fmla="*/ 209 w 573"/>
                        <a:gd name="T113" fmla="*/ 46 h 641"/>
                        <a:gd name="T114" fmla="*/ 203 w 573"/>
                        <a:gd name="T115" fmla="*/ 3 h 641"/>
                        <a:gd name="T116" fmla="*/ 162 w 573"/>
                        <a:gd name="T117" fmla="*/ 11 h 641"/>
                        <a:gd name="T118" fmla="*/ 136 w 573"/>
                        <a:gd name="T119" fmla="*/ 7 h 641"/>
                        <a:gd name="T120" fmla="*/ 143 w 573"/>
                        <a:gd name="T121" fmla="*/ 36 h 641"/>
                        <a:gd name="T122" fmla="*/ 117 w 573"/>
                        <a:gd name="T123" fmla="*/ 58 h 641"/>
                        <a:gd name="T124" fmla="*/ 89 w 573"/>
                        <a:gd name="T125" fmla="*/ 39 h 6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573" h="641">
                          <a:moveTo>
                            <a:pt x="89" y="39"/>
                          </a:moveTo>
                          <a:lnTo>
                            <a:pt x="64" y="47"/>
                          </a:lnTo>
                          <a:lnTo>
                            <a:pt x="58" y="58"/>
                          </a:lnTo>
                          <a:lnTo>
                            <a:pt x="66" y="65"/>
                          </a:lnTo>
                          <a:lnTo>
                            <a:pt x="58" y="70"/>
                          </a:lnTo>
                          <a:lnTo>
                            <a:pt x="62" y="98"/>
                          </a:lnTo>
                          <a:lnTo>
                            <a:pt x="62" y="111"/>
                          </a:lnTo>
                          <a:lnTo>
                            <a:pt x="47" y="113"/>
                          </a:lnTo>
                          <a:lnTo>
                            <a:pt x="57" y="131"/>
                          </a:lnTo>
                          <a:lnTo>
                            <a:pt x="53" y="145"/>
                          </a:lnTo>
                          <a:lnTo>
                            <a:pt x="42" y="151"/>
                          </a:lnTo>
                          <a:lnTo>
                            <a:pt x="29" y="147"/>
                          </a:lnTo>
                          <a:lnTo>
                            <a:pt x="19" y="154"/>
                          </a:lnTo>
                          <a:lnTo>
                            <a:pt x="14" y="168"/>
                          </a:lnTo>
                          <a:lnTo>
                            <a:pt x="18" y="178"/>
                          </a:lnTo>
                          <a:lnTo>
                            <a:pt x="11" y="183"/>
                          </a:lnTo>
                          <a:lnTo>
                            <a:pt x="3" y="187"/>
                          </a:lnTo>
                          <a:lnTo>
                            <a:pt x="0" y="201"/>
                          </a:lnTo>
                          <a:lnTo>
                            <a:pt x="3" y="210"/>
                          </a:lnTo>
                          <a:lnTo>
                            <a:pt x="14" y="219"/>
                          </a:lnTo>
                          <a:lnTo>
                            <a:pt x="17" y="228"/>
                          </a:lnTo>
                          <a:lnTo>
                            <a:pt x="27" y="230"/>
                          </a:lnTo>
                          <a:lnTo>
                            <a:pt x="29" y="238"/>
                          </a:lnTo>
                          <a:lnTo>
                            <a:pt x="42" y="241"/>
                          </a:lnTo>
                          <a:lnTo>
                            <a:pt x="53" y="234"/>
                          </a:lnTo>
                          <a:lnTo>
                            <a:pt x="58" y="252"/>
                          </a:lnTo>
                          <a:lnTo>
                            <a:pt x="71" y="259"/>
                          </a:lnTo>
                          <a:lnTo>
                            <a:pt x="81" y="259"/>
                          </a:lnTo>
                          <a:lnTo>
                            <a:pt x="91" y="256"/>
                          </a:lnTo>
                          <a:lnTo>
                            <a:pt x="96" y="252"/>
                          </a:lnTo>
                          <a:lnTo>
                            <a:pt x="99" y="245"/>
                          </a:lnTo>
                          <a:lnTo>
                            <a:pt x="107" y="246"/>
                          </a:lnTo>
                          <a:lnTo>
                            <a:pt x="108" y="235"/>
                          </a:lnTo>
                          <a:lnTo>
                            <a:pt x="128" y="237"/>
                          </a:lnTo>
                          <a:lnTo>
                            <a:pt x="130" y="267"/>
                          </a:lnTo>
                          <a:lnTo>
                            <a:pt x="136" y="277"/>
                          </a:lnTo>
                          <a:lnTo>
                            <a:pt x="138" y="282"/>
                          </a:lnTo>
                          <a:lnTo>
                            <a:pt x="161" y="282"/>
                          </a:lnTo>
                          <a:lnTo>
                            <a:pt x="163" y="286"/>
                          </a:lnTo>
                          <a:lnTo>
                            <a:pt x="173" y="288"/>
                          </a:lnTo>
                          <a:lnTo>
                            <a:pt x="175" y="297"/>
                          </a:lnTo>
                          <a:lnTo>
                            <a:pt x="190" y="299"/>
                          </a:lnTo>
                          <a:lnTo>
                            <a:pt x="197" y="301"/>
                          </a:lnTo>
                          <a:lnTo>
                            <a:pt x="199" y="315"/>
                          </a:lnTo>
                          <a:lnTo>
                            <a:pt x="207" y="316"/>
                          </a:lnTo>
                          <a:lnTo>
                            <a:pt x="199" y="322"/>
                          </a:lnTo>
                          <a:lnTo>
                            <a:pt x="200" y="342"/>
                          </a:lnTo>
                          <a:lnTo>
                            <a:pt x="204" y="343"/>
                          </a:lnTo>
                          <a:lnTo>
                            <a:pt x="209" y="349"/>
                          </a:lnTo>
                          <a:lnTo>
                            <a:pt x="229" y="348"/>
                          </a:lnTo>
                          <a:lnTo>
                            <a:pt x="230" y="359"/>
                          </a:lnTo>
                          <a:lnTo>
                            <a:pt x="238" y="361"/>
                          </a:lnTo>
                          <a:lnTo>
                            <a:pt x="240" y="372"/>
                          </a:lnTo>
                          <a:lnTo>
                            <a:pt x="245" y="376"/>
                          </a:lnTo>
                          <a:lnTo>
                            <a:pt x="243" y="394"/>
                          </a:lnTo>
                          <a:lnTo>
                            <a:pt x="238" y="403"/>
                          </a:lnTo>
                          <a:lnTo>
                            <a:pt x="230" y="405"/>
                          </a:lnTo>
                          <a:lnTo>
                            <a:pt x="231" y="416"/>
                          </a:lnTo>
                          <a:lnTo>
                            <a:pt x="242" y="420"/>
                          </a:lnTo>
                          <a:lnTo>
                            <a:pt x="243" y="431"/>
                          </a:lnTo>
                          <a:lnTo>
                            <a:pt x="257" y="435"/>
                          </a:lnTo>
                          <a:lnTo>
                            <a:pt x="260" y="442"/>
                          </a:lnTo>
                          <a:lnTo>
                            <a:pt x="268" y="445"/>
                          </a:lnTo>
                          <a:lnTo>
                            <a:pt x="281" y="446"/>
                          </a:lnTo>
                          <a:lnTo>
                            <a:pt x="283" y="463"/>
                          </a:lnTo>
                          <a:lnTo>
                            <a:pt x="295" y="464"/>
                          </a:lnTo>
                          <a:lnTo>
                            <a:pt x="297" y="501"/>
                          </a:lnTo>
                          <a:lnTo>
                            <a:pt x="300" y="504"/>
                          </a:lnTo>
                          <a:lnTo>
                            <a:pt x="302" y="520"/>
                          </a:lnTo>
                          <a:lnTo>
                            <a:pt x="309" y="520"/>
                          </a:lnTo>
                          <a:lnTo>
                            <a:pt x="310" y="531"/>
                          </a:lnTo>
                          <a:lnTo>
                            <a:pt x="299" y="533"/>
                          </a:lnTo>
                          <a:lnTo>
                            <a:pt x="292" y="543"/>
                          </a:lnTo>
                          <a:lnTo>
                            <a:pt x="285" y="546"/>
                          </a:lnTo>
                          <a:lnTo>
                            <a:pt x="277" y="557"/>
                          </a:lnTo>
                          <a:lnTo>
                            <a:pt x="269" y="565"/>
                          </a:lnTo>
                          <a:lnTo>
                            <a:pt x="264" y="576"/>
                          </a:lnTo>
                          <a:lnTo>
                            <a:pt x="269" y="584"/>
                          </a:lnTo>
                          <a:lnTo>
                            <a:pt x="283" y="589"/>
                          </a:lnTo>
                          <a:lnTo>
                            <a:pt x="314" y="618"/>
                          </a:lnTo>
                          <a:lnTo>
                            <a:pt x="320" y="629"/>
                          </a:lnTo>
                          <a:lnTo>
                            <a:pt x="323" y="640"/>
                          </a:lnTo>
                          <a:lnTo>
                            <a:pt x="330" y="628"/>
                          </a:lnTo>
                          <a:lnTo>
                            <a:pt x="331" y="611"/>
                          </a:lnTo>
                          <a:lnTo>
                            <a:pt x="335" y="599"/>
                          </a:lnTo>
                          <a:lnTo>
                            <a:pt x="336" y="580"/>
                          </a:lnTo>
                          <a:lnTo>
                            <a:pt x="342" y="581"/>
                          </a:lnTo>
                          <a:lnTo>
                            <a:pt x="345" y="585"/>
                          </a:lnTo>
                          <a:lnTo>
                            <a:pt x="343" y="595"/>
                          </a:lnTo>
                          <a:lnTo>
                            <a:pt x="339" y="603"/>
                          </a:lnTo>
                          <a:lnTo>
                            <a:pt x="353" y="598"/>
                          </a:lnTo>
                          <a:lnTo>
                            <a:pt x="356" y="585"/>
                          </a:lnTo>
                          <a:lnTo>
                            <a:pt x="364" y="578"/>
                          </a:lnTo>
                          <a:lnTo>
                            <a:pt x="362" y="558"/>
                          </a:lnTo>
                          <a:lnTo>
                            <a:pt x="378" y="548"/>
                          </a:lnTo>
                          <a:lnTo>
                            <a:pt x="383" y="500"/>
                          </a:lnTo>
                          <a:lnTo>
                            <a:pt x="386" y="489"/>
                          </a:lnTo>
                          <a:lnTo>
                            <a:pt x="398" y="484"/>
                          </a:lnTo>
                          <a:lnTo>
                            <a:pt x="403" y="476"/>
                          </a:lnTo>
                          <a:lnTo>
                            <a:pt x="411" y="470"/>
                          </a:lnTo>
                          <a:lnTo>
                            <a:pt x="426" y="459"/>
                          </a:lnTo>
                          <a:lnTo>
                            <a:pt x="456" y="455"/>
                          </a:lnTo>
                          <a:lnTo>
                            <a:pt x="459" y="447"/>
                          </a:lnTo>
                          <a:lnTo>
                            <a:pt x="482" y="446"/>
                          </a:lnTo>
                          <a:lnTo>
                            <a:pt x="486" y="420"/>
                          </a:lnTo>
                          <a:lnTo>
                            <a:pt x="493" y="408"/>
                          </a:lnTo>
                          <a:lnTo>
                            <a:pt x="499" y="392"/>
                          </a:lnTo>
                          <a:lnTo>
                            <a:pt x="501" y="365"/>
                          </a:lnTo>
                          <a:lnTo>
                            <a:pt x="508" y="361"/>
                          </a:lnTo>
                          <a:lnTo>
                            <a:pt x="512" y="285"/>
                          </a:lnTo>
                          <a:lnTo>
                            <a:pt x="525" y="280"/>
                          </a:lnTo>
                          <a:lnTo>
                            <a:pt x="525" y="265"/>
                          </a:lnTo>
                          <a:lnTo>
                            <a:pt x="532" y="261"/>
                          </a:lnTo>
                          <a:lnTo>
                            <a:pt x="536" y="247"/>
                          </a:lnTo>
                          <a:lnTo>
                            <a:pt x="543" y="244"/>
                          </a:lnTo>
                          <a:lnTo>
                            <a:pt x="547" y="230"/>
                          </a:lnTo>
                          <a:lnTo>
                            <a:pt x="558" y="226"/>
                          </a:lnTo>
                          <a:lnTo>
                            <a:pt x="558" y="214"/>
                          </a:lnTo>
                          <a:lnTo>
                            <a:pt x="564" y="212"/>
                          </a:lnTo>
                          <a:lnTo>
                            <a:pt x="563" y="198"/>
                          </a:lnTo>
                          <a:lnTo>
                            <a:pt x="569" y="198"/>
                          </a:lnTo>
                          <a:lnTo>
                            <a:pt x="572" y="185"/>
                          </a:lnTo>
                          <a:lnTo>
                            <a:pt x="562" y="184"/>
                          </a:lnTo>
                          <a:lnTo>
                            <a:pt x="559" y="156"/>
                          </a:lnTo>
                          <a:lnTo>
                            <a:pt x="553" y="150"/>
                          </a:lnTo>
                          <a:lnTo>
                            <a:pt x="542" y="148"/>
                          </a:lnTo>
                          <a:lnTo>
                            <a:pt x="533" y="142"/>
                          </a:lnTo>
                          <a:lnTo>
                            <a:pt x="525" y="130"/>
                          </a:lnTo>
                          <a:lnTo>
                            <a:pt x="513" y="130"/>
                          </a:lnTo>
                          <a:lnTo>
                            <a:pt x="510" y="119"/>
                          </a:lnTo>
                          <a:lnTo>
                            <a:pt x="500" y="114"/>
                          </a:lnTo>
                          <a:lnTo>
                            <a:pt x="486" y="114"/>
                          </a:lnTo>
                          <a:lnTo>
                            <a:pt x="472" y="111"/>
                          </a:lnTo>
                          <a:lnTo>
                            <a:pt x="465" y="104"/>
                          </a:lnTo>
                          <a:lnTo>
                            <a:pt x="456" y="109"/>
                          </a:lnTo>
                          <a:lnTo>
                            <a:pt x="447" y="110"/>
                          </a:lnTo>
                          <a:lnTo>
                            <a:pt x="435" y="103"/>
                          </a:lnTo>
                          <a:lnTo>
                            <a:pt x="426" y="92"/>
                          </a:lnTo>
                          <a:lnTo>
                            <a:pt x="414" y="84"/>
                          </a:lnTo>
                          <a:lnTo>
                            <a:pt x="401" y="82"/>
                          </a:lnTo>
                          <a:lnTo>
                            <a:pt x="385" y="84"/>
                          </a:lnTo>
                          <a:lnTo>
                            <a:pt x="375" y="87"/>
                          </a:lnTo>
                          <a:lnTo>
                            <a:pt x="371" y="95"/>
                          </a:lnTo>
                          <a:lnTo>
                            <a:pt x="358" y="102"/>
                          </a:lnTo>
                          <a:lnTo>
                            <a:pt x="364" y="92"/>
                          </a:lnTo>
                          <a:lnTo>
                            <a:pt x="370" y="80"/>
                          </a:lnTo>
                          <a:lnTo>
                            <a:pt x="362" y="74"/>
                          </a:lnTo>
                          <a:lnTo>
                            <a:pt x="351" y="74"/>
                          </a:lnTo>
                          <a:lnTo>
                            <a:pt x="342" y="81"/>
                          </a:lnTo>
                          <a:lnTo>
                            <a:pt x="334" y="90"/>
                          </a:lnTo>
                          <a:lnTo>
                            <a:pt x="327" y="99"/>
                          </a:lnTo>
                          <a:lnTo>
                            <a:pt x="317" y="103"/>
                          </a:lnTo>
                          <a:lnTo>
                            <a:pt x="330" y="81"/>
                          </a:lnTo>
                          <a:lnTo>
                            <a:pt x="338" y="70"/>
                          </a:lnTo>
                          <a:lnTo>
                            <a:pt x="345" y="56"/>
                          </a:lnTo>
                          <a:lnTo>
                            <a:pt x="349" y="48"/>
                          </a:lnTo>
                          <a:lnTo>
                            <a:pt x="338" y="23"/>
                          </a:lnTo>
                          <a:lnTo>
                            <a:pt x="330" y="14"/>
                          </a:lnTo>
                          <a:lnTo>
                            <a:pt x="318" y="14"/>
                          </a:lnTo>
                          <a:lnTo>
                            <a:pt x="310" y="22"/>
                          </a:lnTo>
                          <a:lnTo>
                            <a:pt x="305" y="31"/>
                          </a:lnTo>
                          <a:lnTo>
                            <a:pt x="302" y="40"/>
                          </a:lnTo>
                          <a:lnTo>
                            <a:pt x="286" y="38"/>
                          </a:lnTo>
                          <a:lnTo>
                            <a:pt x="280" y="31"/>
                          </a:lnTo>
                          <a:lnTo>
                            <a:pt x="259" y="33"/>
                          </a:lnTo>
                          <a:lnTo>
                            <a:pt x="258" y="46"/>
                          </a:lnTo>
                          <a:lnTo>
                            <a:pt x="242" y="47"/>
                          </a:lnTo>
                          <a:lnTo>
                            <a:pt x="230" y="47"/>
                          </a:lnTo>
                          <a:lnTo>
                            <a:pt x="225" y="53"/>
                          </a:lnTo>
                          <a:lnTo>
                            <a:pt x="216" y="54"/>
                          </a:lnTo>
                          <a:lnTo>
                            <a:pt x="209" y="46"/>
                          </a:lnTo>
                          <a:lnTo>
                            <a:pt x="202" y="31"/>
                          </a:lnTo>
                          <a:lnTo>
                            <a:pt x="206" y="20"/>
                          </a:lnTo>
                          <a:lnTo>
                            <a:pt x="203" y="3"/>
                          </a:lnTo>
                          <a:lnTo>
                            <a:pt x="191" y="0"/>
                          </a:lnTo>
                          <a:lnTo>
                            <a:pt x="187" y="9"/>
                          </a:lnTo>
                          <a:lnTo>
                            <a:pt x="162" y="11"/>
                          </a:lnTo>
                          <a:lnTo>
                            <a:pt x="154" y="16"/>
                          </a:lnTo>
                          <a:lnTo>
                            <a:pt x="142" y="5"/>
                          </a:lnTo>
                          <a:lnTo>
                            <a:pt x="136" y="7"/>
                          </a:lnTo>
                          <a:lnTo>
                            <a:pt x="132" y="20"/>
                          </a:lnTo>
                          <a:lnTo>
                            <a:pt x="134" y="29"/>
                          </a:lnTo>
                          <a:lnTo>
                            <a:pt x="143" y="36"/>
                          </a:lnTo>
                          <a:lnTo>
                            <a:pt x="144" y="47"/>
                          </a:lnTo>
                          <a:lnTo>
                            <a:pt x="132" y="56"/>
                          </a:lnTo>
                          <a:lnTo>
                            <a:pt x="117" y="58"/>
                          </a:lnTo>
                          <a:lnTo>
                            <a:pt x="106" y="53"/>
                          </a:lnTo>
                          <a:lnTo>
                            <a:pt x="98" y="42"/>
                          </a:lnTo>
                          <a:lnTo>
                            <a:pt x="89" y="3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3" name="Freeform 103">
                      <a:extLst>
                        <a:ext uri="{FF2B5EF4-FFF2-40B4-BE49-F238E27FC236}">
                          <a16:creationId xmlns:a16="http://schemas.microsoft.com/office/drawing/2014/main" id="{E444C3B0-B772-B708-6301-9CE4D324DC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4381" y="2498897"/>
                      <a:ext cx="203784" cy="125337"/>
                    </a:xfrm>
                    <a:custGeom>
                      <a:avLst/>
                      <a:gdLst>
                        <a:gd name="T0" fmla="*/ 40 w 133"/>
                        <a:gd name="T1" fmla="*/ 15 h 81"/>
                        <a:gd name="T2" fmla="*/ 22 w 133"/>
                        <a:gd name="T3" fmla="*/ 0 h 81"/>
                        <a:gd name="T4" fmla="*/ 0 w 133"/>
                        <a:gd name="T5" fmla="*/ 25 h 81"/>
                        <a:gd name="T6" fmla="*/ 2 w 133"/>
                        <a:gd name="T7" fmla="*/ 37 h 81"/>
                        <a:gd name="T8" fmla="*/ 27 w 133"/>
                        <a:gd name="T9" fmla="*/ 32 h 81"/>
                        <a:gd name="T10" fmla="*/ 27 w 133"/>
                        <a:gd name="T11" fmla="*/ 52 h 81"/>
                        <a:gd name="T12" fmla="*/ 19 w 133"/>
                        <a:gd name="T13" fmla="*/ 65 h 81"/>
                        <a:gd name="T14" fmla="*/ 41 w 133"/>
                        <a:gd name="T15" fmla="*/ 60 h 81"/>
                        <a:gd name="T16" fmla="*/ 64 w 133"/>
                        <a:gd name="T17" fmla="*/ 71 h 81"/>
                        <a:gd name="T18" fmla="*/ 72 w 133"/>
                        <a:gd name="T19" fmla="*/ 80 h 81"/>
                        <a:gd name="T20" fmla="*/ 91 w 133"/>
                        <a:gd name="T21" fmla="*/ 60 h 81"/>
                        <a:gd name="T22" fmla="*/ 109 w 133"/>
                        <a:gd name="T23" fmla="*/ 60 h 81"/>
                        <a:gd name="T24" fmla="*/ 127 w 133"/>
                        <a:gd name="T25" fmla="*/ 48 h 81"/>
                        <a:gd name="T26" fmla="*/ 132 w 133"/>
                        <a:gd name="T27" fmla="*/ 27 h 81"/>
                        <a:gd name="T28" fmla="*/ 127 w 133"/>
                        <a:gd name="T29" fmla="*/ 4 h 81"/>
                        <a:gd name="T30" fmla="*/ 102 w 133"/>
                        <a:gd name="T31" fmla="*/ 4 h 81"/>
                        <a:gd name="T32" fmla="*/ 77 w 133"/>
                        <a:gd name="T33" fmla="*/ 12 h 81"/>
                        <a:gd name="T34" fmla="*/ 49 w 133"/>
                        <a:gd name="T35" fmla="*/ 3 h 81"/>
                        <a:gd name="T36" fmla="*/ 40 w 133"/>
                        <a:gd name="T37" fmla="*/ 15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3" h="81">
                          <a:moveTo>
                            <a:pt x="40" y="15"/>
                          </a:moveTo>
                          <a:lnTo>
                            <a:pt x="22" y="0"/>
                          </a:lnTo>
                          <a:lnTo>
                            <a:pt x="0" y="25"/>
                          </a:lnTo>
                          <a:lnTo>
                            <a:pt x="2" y="37"/>
                          </a:lnTo>
                          <a:lnTo>
                            <a:pt x="27" y="32"/>
                          </a:lnTo>
                          <a:lnTo>
                            <a:pt x="27" y="52"/>
                          </a:lnTo>
                          <a:lnTo>
                            <a:pt x="19" y="65"/>
                          </a:lnTo>
                          <a:lnTo>
                            <a:pt x="41" y="60"/>
                          </a:lnTo>
                          <a:lnTo>
                            <a:pt x="64" y="71"/>
                          </a:lnTo>
                          <a:lnTo>
                            <a:pt x="72" y="80"/>
                          </a:lnTo>
                          <a:lnTo>
                            <a:pt x="91" y="60"/>
                          </a:lnTo>
                          <a:lnTo>
                            <a:pt x="109" y="60"/>
                          </a:lnTo>
                          <a:lnTo>
                            <a:pt x="127" y="48"/>
                          </a:lnTo>
                          <a:lnTo>
                            <a:pt x="132" y="27"/>
                          </a:lnTo>
                          <a:lnTo>
                            <a:pt x="127" y="4"/>
                          </a:lnTo>
                          <a:lnTo>
                            <a:pt x="102" y="4"/>
                          </a:lnTo>
                          <a:lnTo>
                            <a:pt x="77" y="12"/>
                          </a:lnTo>
                          <a:lnTo>
                            <a:pt x="49" y="3"/>
                          </a:lnTo>
                          <a:lnTo>
                            <a:pt x="40" y="1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4" name="Freeform 104">
                      <a:extLst>
                        <a:ext uri="{FF2B5EF4-FFF2-40B4-BE49-F238E27FC236}">
                          <a16:creationId xmlns:a16="http://schemas.microsoft.com/office/drawing/2014/main" id="{15B3A0DC-8825-80A3-0034-3A8078925E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83927" y="2786760"/>
                      <a:ext cx="31670" cy="22037"/>
                    </a:xfrm>
                    <a:custGeom>
                      <a:avLst/>
                      <a:gdLst>
                        <a:gd name="T0" fmla="*/ 0 w 20"/>
                        <a:gd name="T1" fmla="*/ 14 h 15"/>
                        <a:gd name="T2" fmla="*/ 4 w 20"/>
                        <a:gd name="T3" fmla="*/ 0 h 15"/>
                        <a:gd name="T4" fmla="*/ 13 w 20"/>
                        <a:gd name="T5" fmla="*/ 0 h 15"/>
                        <a:gd name="T6" fmla="*/ 19 w 20"/>
                        <a:gd name="T7" fmla="*/ 0 h 15"/>
                        <a:gd name="T8" fmla="*/ 0 w 20"/>
                        <a:gd name="T9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15">
                          <a:moveTo>
                            <a:pt x="0" y="14"/>
                          </a:moveTo>
                          <a:lnTo>
                            <a:pt x="4" y="0"/>
                          </a:lnTo>
                          <a:lnTo>
                            <a:pt x="13" y="0"/>
                          </a:lnTo>
                          <a:lnTo>
                            <a:pt x="19" y="0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5" name="Freeform 105">
                      <a:extLst>
                        <a:ext uri="{FF2B5EF4-FFF2-40B4-BE49-F238E27FC236}">
                          <a16:creationId xmlns:a16="http://schemas.microsoft.com/office/drawing/2014/main" id="{B658198C-D7F7-A8A3-A917-875DB0AC68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0218" y="2376315"/>
                      <a:ext cx="35800" cy="38565"/>
                    </a:xfrm>
                    <a:custGeom>
                      <a:avLst/>
                      <a:gdLst>
                        <a:gd name="T0" fmla="*/ 11 w 23"/>
                        <a:gd name="T1" fmla="*/ 0 h 25"/>
                        <a:gd name="T2" fmla="*/ 0 w 23"/>
                        <a:gd name="T3" fmla="*/ 12 h 25"/>
                        <a:gd name="T4" fmla="*/ 5 w 23"/>
                        <a:gd name="T5" fmla="*/ 24 h 25"/>
                        <a:gd name="T6" fmla="*/ 14 w 23"/>
                        <a:gd name="T7" fmla="*/ 22 h 25"/>
                        <a:gd name="T8" fmla="*/ 22 w 23"/>
                        <a:gd name="T9" fmla="*/ 9 h 25"/>
                        <a:gd name="T10" fmla="*/ 11 w 23"/>
                        <a:gd name="T11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3" h="25">
                          <a:moveTo>
                            <a:pt x="11" y="0"/>
                          </a:moveTo>
                          <a:lnTo>
                            <a:pt x="0" y="12"/>
                          </a:lnTo>
                          <a:lnTo>
                            <a:pt x="5" y="24"/>
                          </a:lnTo>
                          <a:lnTo>
                            <a:pt x="14" y="22"/>
                          </a:lnTo>
                          <a:lnTo>
                            <a:pt x="22" y="9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6" name="Freeform 106">
                      <a:extLst>
                        <a:ext uri="{FF2B5EF4-FFF2-40B4-BE49-F238E27FC236}">
                          <a16:creationId xmlns:a16="http://schemas.microsoft.com/office/drawing/2014/main" id="{14FFF139-7442-A632-C3D7-91154C148E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3710" y="2341881"/>
                      <a:ext cx="50946" cy="27547"/>
                    </a:xfrm>
                    <a:custGeom>
                      <a:avLst/>
                      <a:gdLst>
                        <a:gd name="T0" fmla="*/ 27 w 33"/>
                        <a:gd name="T1" fmla="*/ 4 h 17"/>
                        <a:gd name="T2" fmla="*/ 13 w 33"/>
                        <a:gd name="T3" fmla="*/ 0 h 17"/>
                        <a:gd name="T4" fmla="*/ 0 w 33"/>
                        <a:gd name="T5" fmla="*/ 12 h 17"/>
                        <a:gd name="T6" fmla="*/ 9 w 33"/>
                        <a:gd name="T7" fmla="*/ 14 h 17"/>
                        <a:gd name="T8" fmla="*/ 32 w 33"/>
                        <a:gd name="T9" fmla="*/ 16 h 17"/>
                        <a:gd name="T10" fmla="*/ 27 w 33"/>
                        <a:gd name="T11" fmla="*/ 4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3" h="17">
                          <a:moveTo>
                            <a:pt x="27" y="4"/>
                          </a:moveTo>
                          <a:lnTo>
                            <a:pt x="13" y="0"/>
                          </a:lnTo>
                          <a:lnTo>
                            <a:pt x="0" y="12"/>
                          </a:lnTo>
                          <a:lnTo>
                            <a:pt x="9" y="14"/>
                          </a:lnTo>
                          <a:lnTo>
                            <a:pt x="32" y="16"/>
                          </a:lnTo>
                          <a:lnTo>
                            <a:pt x="27" y="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7" name="Freeform 107">
                      <a:extLst>
                        <a:ext uri="{FF2B5EF4-FFF2-40B4-BE49-F238E27FC236}">
                          <a16:creationId xmlns:a16="http://schemas.microsoft.com/office/drawing/2014/main" id="{6F5CC921-2262-574B-F42D-EA31D6443F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2280" y="2179355"/>
                      <a:ext cx="20654" cy="24792"/>
                    </a:xfrm>
                    <a:custGeom>
                      <a:avLst/>
                      <a:gdLst>
                        <a:gd name="T0" fmla="*/ 6 w 14"/>
                        <a:gd name="T1" fmla="*/ 15 h 16"/>
                        <a:gd name="T2" fmla="*/ 7 w 14"/>
                        <a:gd name="T3" fmla="*/ 15 h 16"/>
                        <a:gd name="T4" fmla="*/ 8 w 14"/>
                        <a:gd name="T5" fmla="*/ 15 h 16"/>
                        <a:gd name="T6" fmla="*/ 9 w 14"/>
                        <a:gd name="T7" fmla="*/ 14 h 16"/>
                        <a:gd name="T8" fmla="*/ 11 w 14"/>
                        <a:gd name="T9" fmla="*/ 14 h 16"/>
                        <a:gd name="T10" fmla="*/ 11 w 14"/>
                        <a:gd name="T11" fmla="*/ 13 h 16"/>
                        <a:gd name="T12" fmla="*/ 11 w 14"/>
                        <a:gd name="T13" fmla="*/ 12 h 16"/>
                        <a:gd name="T14" fmla="*/ 11 w 14"/>
                        <a:gd name="T15" fmla="*/ 11 h 16"/>
                        <a:gd name="T16" fmla="*/ 11 w 14"/>
                        <a:gd name="T17" fmla="*/ 10 h 16"/>
                        <a:gd name="T18" fmla="*/ 11 w 14"/>
                        <a:gd name="T19" fmla="*/ 9 h 16"/>
                        <a:gd name="T20" fmla="*/ 13 w 14"/>
                        <a:gd name="T21" fmla="*/ 8 h 16"/>
                        <a:gd name="T22" fmla="*/ 11 w 14"/>
                        <a:gd name="T23" fmla="*/ 8 h 16"/>
                        <a:gd name="T24" fmla="*/ 11 w 14"/>
                        <a:gd name="T25" fmla="*/ 7 h 16"/>
                        <a:gd name="T26" fmla="*/ 11 w 14"/>
                        <a:gd name="T27" fmla="*/ 5 h 16"/>
                        <a:gd name="T28" fmla="*/ 11 w 14"/>
                        <a:gd name="T29" fmla="*/ 4 h 16"/>
                        <a:gd name="T30" fmla="*/ 11 w 14"/>
                        <a:gd name="T31" fmla="*/ 3 h 16"/>
                        <a:gd name="T32" fmla="*/ 11 w 14"/>
                        <a:gd name="T33" fmla="*/ 2 h 16"/>
                        <a:gd name="T34" fmla="*/ 9 w 14"/>
                        <a:gd name="T35" fmla="*/ 1 h 16"/>
                        <a:gd name="T36" fmla="*/ 8 w 14"/>
                        <a:gd name="T37" fmla="*/ 1 h 16"/>
                        <a:gd name="T38" fmla="*/ 7 w 14"/>
                        <a:gd name="T39" fmla="*/ 0 h 16"/>
                        <a:gd name="T40" fmla="*/ 6 w 14"/>
                        <a:gd name="T41" fmla="*/ 0 h 16"/>
                        <a:gd name="T42" fmla="*/ 4 w 14"/>
                        <a:gd name="T43" fmla="*/ 0 h 16"/>
                        <a:gd name="T44" fmla="*/ 3 w 14"/>
                        <a:gd name="T45" fmla="*/ 1 h 16"/>
                        <a:gd name="T46" fmla="*/ 2 w 14"/>
                        <a:gd name="T47" fmla="*/ 2 h 16"/>
                        <a:gd name="T48" fmla="*/ 1 w 14"/>
                        <a:gd name="T49" fmla="*/ 3 h 16"/>
                        <a:gd name="T50" fmla="*/ 0 w 14"/>
                        <a:gd name="T51" fmla="*/ 4 h 16"/>
                        <a:gd name="T52" fmla="*/ 0 w 14"/>
                        <a:gd name="T53" fmla="*/ 5 h 16"/>
                        <a:gd name="T54" fmla="*/ 0 w 14"/>
                        <a:gd name="T55" fmla="*/ 7 h 16"/>
                        <a:gd name="T56" fmla="*/ 0 w 14"/>
                        <a:gd name="T57" fmla="*/ 8 h 16"/>
                        <a:gd name="T58" fmla="*/ 0 w 14"/>
                        <a:gd name="T59" fmla="*/ 9 h 16"/>
                        <a:gd name="T60" fmla="*/ 0 w 14"/>
                        <a:gd name="T61" fmla="*/ 10 h 16"/>
                        <a:gd name="T62" fmla="*/ 0 w 14"/>
                        <a:gd name="T63" fmla="*/ 11 h 16"/>
                        <a:gd name="T64" fmla="*/ 0 w 14"/>
                        <a:gd name="T65" fmla="*/ 12 h 16"/>
                        <a:gd name="T66" fmla="*/ 1 w 14"/>
                        <a:gd name="T67" fmla="*/ 13 h 16"/>
                        <a:gd name="T68" fmla="*/ 2 w 14"/>
                        <a:gd name="T69" fmla="*/ 14 h 16"/>
                        <a:gd name="T70" fmla="*/ 3 w 14"/>
                        <a:gd name="T71" fmla="*/ 14 h 16"/>
                        <a:gd name="T72" fmla="*/ 3 w 14"/>
                        <a:gd name="T73" fmla="*/ 15 h 16"/>
                        <a:gd name="T74" fmla="*/ 4 w 14"/>
                        <a:gd name="T75" fmla="*/ 15 h 16"/>
                        <a:gd name="T76" fmla="*/ 6 w 14"/>
                        <a:gd name="T77" fmla="*/ 15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" h="16">
                          <a:moveTo>
                            <a:pt x="6" y="15"/>
                          </a:moveTo>
                          <a:lnTo>
                            <a:pt x="7" y="15"/>
                          </a:lnTo>
                          <a:lnTo>
                            <a:pt x="8" y="15"/>
                          </a:lnTo>
                          <a:lnTo>
                            <a:pt x="9" y="14"/>
                          </a:lnTo>
                          <a:lnTo>
                            <a:pt x="11" y="14"/>
                          </a:lnTo>
                          <a:lnTo>
                            <a:pt x="11" y="13"/>
                          </a:lnTo>
                          <a:lnTo>
                            <a:pt x="11" y="12"/>
                          </a:lnTo>
                          <a:lnTo>
                            <a:pt x="11" y="11"/>
                          </a:lnTo>
                          <a:lnTo>
                            <a:pt x="11" y="10"/>
                          </a:lnTo>
                          <a:lnTo>
                            <a:pt x="11" y="9"/>
                          </a:lnTo>
                          <a:lnTo>
                            <a:pt x="13" y="8"/>
                          </a:lnTo>
                          <a:lnTo>
                            <a:pt x="11" y="8"/>
                          </a:lnTo>
                          <a:lnTo>
                            <a:pt x="11" y="7"/>
                          </a:lnTo>
                          <a:lnTo>
                            <a:pt x="11" y="5"/>
                          </a:lnTo>
                          <a:lnTo>
                            <a:pt x="11" y="4"/>
                          </a:lnTo>
                          <a:lnTo>
                            <a:pt x="11" y="3"/>
                          </a:lnTo>
                          <a:lnTo>
                            <a:pt x="11" y="2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7" y="0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4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2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3" y="14"/>
                          </a:lnTo>
                          <a:lnTo>
                            <a:pt x="3" y="15"/>
                          </a:lnTo>
                          <a:lnTo>
                            <a:pt x="4" y="15"/>
                          </a:lnTo>
                          <a:lnTo>
                            <a:pt x="6" y="1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8" name="Freeform 108">
                      <a:extLst>
                        <a:ext uri="{FF2B5EF4-FFF2-40B4-BE49-F238E27FC236}">
                          <a16:creationId xmlns:a16="http://schemas.microsoft.com/office/drawing/2014/main" id="{E6C10A5D-782E-E74D-6C00-ED0653F952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4803" y="2390088"/>
                      <a:ext cx="27539" cy="24792"/>
                    </a:xfrm>
                    <a:custGeom>
                      <a:avLst/>
                      <a:gdLst>
                        <a:gd name="T0" fmla="*/ 6 w 18"/>
                        <a:gd name="T1" fmla="*/ 0 h 16"/>
                        <a:gd name="T2" fmla="*/ 0 w 18"/>
                        <a:gd name="T3" fmla="*/ 11 h 16"/>
                        <a:gd name="T4" fmla="*/ 12 w 18"/>
                        <a:gd name="T5" fmla="*/ 15 h 16"/>
                        <a:gd name="T6" fmla="*/ 17 w 18"/>
                        <a:gd name="T7" fmla="*/ 0 h 16"/>
                        <a:gd name="T8" fmla="*/ 6 w 18"/>
                        <a:gd name="T9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6">
                          <a:moveTo>
                            <a:pt x="6" y="0"/>
                          </a:moveTo>
                          <a:lnTo>
                            <a:pt x="0" y="11"/>
                          </a:lnTo>
                          <a:lnTo>
                            <a:pt x="12" y="15"/>
                          </a:lnTo>
                          <a:lnTo>
                            <a:pt x="17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39" name="Freeform 109">
                      <a:extLst>
                        <a:ext uri="{FF2B5EF4-FFF2-40B4-BE49-F238E27FC236}">
                          <a16:creationId xmlns:a16="http://schemas.microsoft.com/office/drawing/2014/main" id="{F17DDF45-FF74-4364-7308-64C6655B73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18865" y="2369428"/>
                      <a:ext cx="24785" cy="50961"/>
                    </a:xfrm>
                    <a:custGeom>
                      <a:avLst/>
                      <a:gdLst>
                        <a:gd name="T0" fmla="*/ 0 w 16"/>
                        <a:gd name="T1" fmla="*/ 0 h 33"/>
                        <a:gd name="T2" fmla="*/ 2 w 16"/>
                        <a:gd name="T3" fmla="*/ 13 h 33"/>
                        <a:gd name="T4" fmla="*/ 9 w 16"/>
                        <a:gd name="T5" fmla="*/ 16 h 33"/>
                        <a:gd name="T6" fmla="*/ 12 w 16"/>
                        <a:gd name="T7" fmla="*/ 32 h 33"/>
                        <a:gd name="T8" fmla="*/ 15 w 16"/>
                        <a:gd name="T9" fmla="*/ 20 h 33"/>
                        <a:gd name="T10" fmla="*/ 15 w 16"/>
                        <a:gd name="T11" fmla="*/ 11 h 33"/>
                        <a:gd name="T12" fmla="*/ 14 w 16"/>
                        <a:gd name="T13" fmla="*/ 0 h 33"/>
                        <a:gd name="T14" fmla="*/ 0 w 16"/>
                        <a:gd name="T15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33">
                          <a:moveTo>
                            <a:pt x="0" y="0"/>
                          </a:moveTo>
                          <a:lnTo>
                            <a:pt x="2" y="13"/>
                          </a:lnTo>
                          <a:lnTo>
                            <a:pt x="9" y="16"/>
                          </a:lnTo>
                          <a:lnTo>
                            <a:pt x="12" y="32"/>
                          </a:lnTo>
                          <a:lnTo>
                            <a:pt x="15" y="20"/>
                          </a:lnTo>
                          <a:lnTo>
                            <a:pt x="15" y="11"/>
                          </a:lnTo>
                          <a:lnTo>
                            <a:pt x="1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0" name="Freeform 110">
                      <a:extLst>
                        <a:ext uri="{FF2B5EF4-FFF2-40B4-BE49-F238E27FC236}">
                          <a16:creationId xmlns:a16="http://schemas.microsoft.com/office/drawing/2014/main" id="{60C22246-3A8B-5F24-0173-E5791F9428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57418" y="2372182"/>
                      <a:ext cx="24785" cy="20660"/>
                    </a:xfrm>
                    <a:custGeom>
                      <a:avLst/>
                      <a:gdLst>
                        <a:gd name="T0" fmla="*/ 0 w 15"/>
                        <a:gd name="T1" fmla="*/ 4 h 14"/>
                        <a:gd name="T2" fmla="*/ 7 w 15"/>
                        <a:gd name="T3" fmla="*/ 13 h 14"/>
                        <a:gd name="T4" fmla="*/ 14 w 15"/>
                        <a:gd name="T5" fmla="*/ 0 h 14"/>
                        <a:gd name="T6" fmla="*/ 0 w 15"/>
                        <a:gd name="T7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" h="14">
                          <a:moveTo>
                            <a:pt x="0" y="4"/>
                          </a:moveTo>
                          <a:lnTo>
                            <a:pt x="7" y="13"/>
                          </a:lnTo>
                          <a:lnTo>
                            <a:pt x="14" y="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1" name="Freeform 111">
                      <a:extLst>
                        <a:ext uri="{FF2B5EF4-FFF2-40B4-BE49-F238E27FC236}">
                          <a16:creationId xmlns:a16="http://schemas.microsoft.com/office/drawing/2014/main" id="{27B867BF-4A23-1F7E-4793-6FB80EA040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78562" y="3525011"/>
                      <a:ext cx="27539" cy="26169"/>
                    </a:xfrm>
                    <a:custGeom>
                      <a:avLst/>
                      <a:gdLst>
                        <a:gd name="T0" fmla="*/ 1 w 18"/>
                        <a:gd name="T1" fmla="*/ 6 h 17"/>
                        <a:gd name="T2" fmla="*/ 0 w 18"/>
                        <a:gd name="T3" fmla="*/ 16 h 17"/>
                        <a:gd name="T4" fmla="*/ 9 w 18"/>
                        <a:gd name="T5" fmla="*/ 16 h 17"/>
                        <a:gd name="T6" fmla="*/ 17 w 18"/>
                        <a:gd name="T7" fmla="*/ 6 h 17"/>
                        <a:gd name="T8" fmla="*/ 7 w 18"/>
                        <a:gd name="T9" fmla="*/ 0 h 17"/>
                        <a:gd name="T10" fmla="*/ 1 w 18"/>
                        <a:gd name="T11" fmla="*/ 2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8" h="17">
                          <a:moveTo>
                            <a:pt x="1" y="6"/>
                          </a:moveTo>
                          <a:lnTo>
                            <a:pt x="0" y="16"/>
                          </a:lnTo>
                          <a:lnTo>
                            <a:pt x="9" y="16"/>
                          </a:lnTo>
                          <a:lnTo>
                            <a:pt x="17" y="6"/>
                          </a:lnTo>
                          <a:lnTo>
                            <a:pt x="7" y="0"/>
                          </a:lnTo>
                          <a:lnTo>
                            <a:pt x="1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2" name="Freeform 112">
                      <a:extLst>
                        <a:ext uri="{FF2B5EF4-FFF2-40B4-BE49-F238E27FC236}">
                          <a16:creationId xmlns:a16="http://schemas.microsoft.com/office/drawing/2014/main" id="{458D1539-96D1-BD81-13B0-9C069799B6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2372" y="3465786"/>
                      <a:ext cx="50946" cy="24792"/>
                    </a:xfrm>
                    <a:custGeom>
                      <a:avLst/>
                      <a:gdLst>
                        <a:gd name="T0" fmla="*/ 16 w 32"/>
                        <a:gd name="T1" fmla="*/ 11 h 16"/>
                        <a:gd name="T2" fmla="*/ 15 w 32"/>
                        <a:gd name="T3" fmla="*/ 11 h 16"/>
                        <a:gd name="T4" fmla="*/ 14 w 32"/>
                        <a:gd name="T5" fmla="*/ 11 h 16"/>
                        <a:gd name="T6" fmla="*/ 12 w 32"/>
                        <a:gd name="T7" fmla="*/ 11 h 16"/>
                        <a:gd name="T8" fmla="*/ 12 w 32"/>
                        <a:gd name="T9" fmla="*/ 12 h 16"/>
                        <a:gd name="T10" fmla="*/ 11 w 32"/>
                        <a:gd name="T11" fmla="*/ 12 h 16"/>
                        <a:gd name="T12" fmla="*/ 9 w 32"/>
                        <a:gd name="T13" fmla="*/ 13 h 16"/>
                        <a:gd name="T14" fmla="*/ 8 w 32"/>
                        <a:gd name="T15" fmla="*/ 13 h 16"/>
                        <a:gd name="T16" fmla="*/ 6 w 32"/>
                        <a:gd name="T17" fmla="*/ 14 h 16"/>
                        <a:gd name="T18" fmla="*/ 5 w 32"/>
                        <a:gd name="T19" fmla="*/ 14 h 16"/>
                        <a:gd name="T20" fmla="*/ 4 w 32"/>
                        <a:gd name="T21" fmla="*/ 15 h 16"/>
                        <a:gd name="T22" fmla="*/ 3 w 32"/>
                        <a:gd name="T23" fmla="*/ 14 h 16"/>
                        <a:gd name="T24" fmla="*/ 1 w 32"/>
                        <a:gd name="T25" fmla="*/ 14 h 16"/>
                        <a:gd name="T26" fmla="*/ 0 w 32"/>
                        <a:gd name="T27" fmla="*/ 13 h 16"/>
                        <a:gd name="T28" fmla="*/ 0 w 32"/>
                        <a:gd name="T29" fmla="*/ 12 h 16"/>
                        <a:gd name="T30" fmla="*/ 0 w 32"/>
                        <a:gd name="T31" fmla="*/ 11 h 16"/>
                        <a:gd name="T32" fmla="*/ 0 w 32"/>
                        <a:gd name="T33" fmla="*/ 10 h 16"/>
                        <a:gd name="T34" fmla="*/ 0 w 32"/>
                        <a:gd name="T35" fmla="*/ 9 h 16"/>
                        <a:gd name="T36" fmla="*/ 0 w 32"/>
                        <a:gd name="T37" fmla="*/ 8 h 16"/>
                        <a:gd name="T38" fmla="*/ 0 w 32"/>
                        <a:gd name="T39" fmla="*/ 7 h 16"/>
                        <a:gd name="T40" fmla="*/ 0 w 32"/>
                        <a:gd name="T41" fmla="*/ 6 h 16"/>
                        <a:gd name="T42" fmla="*/ 0 w 32"/>
                        <a:gd name="T43" fmla="*/ 5 h 16"/>
                        <a:gd name="T44" fmla="*/ 1 w 32"/>
                        <a:gd name="T45" fmla="*/ 4 h 16"/>
                        <a:gd name="T46" fmla="*/ 2 w 32"/>
                        <a:gd name="T47" fmla="*/ 4 h 16"/>
                        <a:gd name="T48" fmla="*/ 3 w 32"/>
                        <a:gd name="T49" fmla="*/ 4 h 16"/>
                        <a:gd name="T50" fmla="*/ 4 w 32"/>
                        <a:gd name="T51" fmla="*/ 4 h 16"/>
                        <a:gd name="T52" fmla="*/ 5 w 32"/>
                        <a:gd name="T53" fmla="*/ 4 h 16"/>
                        <a:gd name="T54" fmla="*/ 7 w 32"/>
                        <a:gd name="T55" fmla="*/ 4 h 16"/>
                        <a:gd name="T56" fmla="*/ 8 w 32"/>
                        <a:gd name="T57" fmla="*/ 4 h 16"/>
                        <a:gd name="T58" fmla="*/ 10 w 32"/>
                        <a:gd name="T59" fmla="*/ 4 h 16"/>
                        <a:gd name="T60" fmla="*/ 12 w 32"/>
                        <a:gd name="T61" fmla="*/ 4 h 16"/>
                        <a:gd name="T62" fmla="*/ 14 w 32"/>
                        <a:gd name="T63" fmla="*/ 4 h 16"/>
                        <a:gd name="T64" fmla="*/ 15 w 32"/>
                        <a:gd name="T65" fmla="*/ 4 h 16"/>
                        <a:gd name="T66" fmla="*/ 16 w 32"/>
                        <a:gd name="T67" fmla="*/ 4 h 16"/>
                        <a:gd name="T68" fmla="*/ 18 w 32"/>
                        <a:gd name="T69" fmla="*/ 4 h 16"/>
                        <a:gd name="T70" fmla="*/ 19 w 32"/>
                        <a:gd name="T71" fmla="*/ 3 h 16"/>
                        <a:gd name="T72" fmla="*/ 20 w 32"/>
                        <a:gd name="T73" fmla="*/ 2 h 16"/>
                        <a:gd name="T74" fmla="*/ 23 w 32"/>
                        <a:gd name="T75" fmla="*/ 2 h 16"/>
                        <a:gd name="T76" fmla="*/ 24 w 32"/>
                        <a:gd name="T77" fmla="*/ 1 h 16"/>
                        <a:gd name="T78" fmla="*/ 26 w 32"/>
                        <a:gd name="T79" fmla="*/ 0 h 16"/>
                        <a:gd name="T80" fmla="*/ 27 w 32"/>
                        <a:gd name="T81" fmla="*/ 0 h 16"/>
                        <a:gd name="T82" fmla="*/ 28 w 32"/>
                        <a:gd name="T83" fmla="*/ 0 h 16"/>
                        <a:gd name="T84" fmla="*/ 29 w 32"/>
                        <a:gd name="T85" fmla="*/ 0 h 16"/>
                        <a:gd name="T86" fmla="*/ 31 w 32"/>
                        <a:gd name="T87" fmla="*/ 0 h 16"/>
                        <a:gd name="T88" fmla="*/ 31 w 32"/>
                        <a:gd name="T89" fmla="*/ 1 h 16"/>
                        <a:gd name="T90" fmla="*/ 31 w 32"/>
                        <a:gd name="T91" fmla="*/ 2 h 16"/>
                        <a:gd name="T92" fmla="*/ 31 w 32"/>
                        <a:gd name="T93" fmla="*/ 3 h 16"/>
                        <a:gd name="T94" fmla="*/ 30 w 32"/>
                        <a:gd name="T95" fmla="*/ 4 h 16"/>
                        <a:gd name="T96" fmla="*/ 29 w 32"/>
                        <a:gd name="T97" fmla="*/ 4 h 16"/>
                        <a:gd name="T98" fmla="*/ 28 w 32"/>
                        <a:gd name="T99" fmla="*/ 4 h 16"/>
                        <a:gd name="T100" fmla="*/ 27 w 32"/>
                        <a:gd name="T101" fmla="*/ 6 h 16"/>
                        <a:gd name="T102" fmla="*/ 27 w 32"/>
                        <a:gd name="T103" fmla="*/ 7 h 16"/>
                        <a:gd name="T104" fmla="*/ 27 w 32"/>
                        <a:gd name="T105" fmla="*/ 8 h 16"/>
                        <a:gd name="T106" fmla="*/ 27 w 32"/>
                        <a:gd name="T107" fmla="*/ 9 h 16"/>
                        <a:gd name="T108" fmla="*/ 26 w 32"/>
                        <a:gd name="T109" fmla="*/ 9 h 16"/>
                        <a:gd name="T110" fmla="*/ 26 w 32"/>
                        <a:gd name="T111" fmla="*/ 10 h 16"/>
                        <a:gd name="T112" fmla="*/ 24 w 32"/>
                        <a:gd name="T113" fmla="*/ 11 h 16"/>
                        <a:gd name="T114" fmla="*/ 23 w 32"/>
                        <a:gd name="T115" fmla="*/ 11 h 16"/>
                        <a:gd name="T116" fmla="*/ 21 w 32"/>
                        <a:gd name="T117" fmla="*/ 11 h 16"/>
                        <a:gd name="T118" fmla="*/ 19 w 32"/>
                        <a:gd name="T119" fmla="*/ 11 h 16"/>
                        <a:gd name="T120" fmla="*/ 18 w 32"/>
                        <a:gd name="T121" fmla="*/ 11 h 16"/>
                        <a:gd name="T122" fmla="*/ 16 w 32"/>
                        <a:gd name="T123" fmla="*/ 11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32" h="16">
                          <a:moveTo>
                            <a:pt x="16" y="11"/>
                          </a:moveTo>
                          <a:lnTo>
                            <a:pt x="15" y="11"/>
                          </a:lnTo>
                          <a:lnTo>
                            <a:pt x="14" y="11"/>
                          </a:lnTo>
                          <a:lnTo>
                            <a:pt x="12" y="11"/>
                          </a:lnTo>
                          <a:lnTo>
                            <a:pt x="12" y="12"/>
                          </a:lnTo>
                          <a:lnTo>
                            <a:pt x="11" y="12"/>
                          </a:lnTo>
                          <a:lnTo>
                            <a:pt x="9" y="13"/>
                          </a:lnTo>
                          <a:lnTo>
                            <a:pt x="8" y="13"/>
                          </a:lnTo>
                          <a:lnTo>
                            <a:pt x="6" y="14"/>
                          </a:lnTo>
                          <a:lnTo>
                            <a:pt x="5" y="14"/>
                          </a:lnTo>
                          <a:lnTo>
                            <a:pt x="4" y="15"/>
                          </a:lnTo>
                          <a:lnTo>
                            <a:pt x="3" y="14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4"/>
                          </a:lnTo>
                          <a:lnTo>
                            <a:pt x="3" y="4"/>
                          </a:lnTo>
                          <a:lnTo>
                            <a:pt x="4" y="4"/>
                          </a:lnTo>
                          <a:lnTo>
                            <a:pt x="5" y="4"/>
                          </a:lnTo>
                          <a:lnTo>
                            <a:pt x="7" y="4"/>
                          </a:lnTo>
                          <a:lnTo>
                            <a:pt x="8" y="4"/>
                          </a:lnTo>
                          <a:lnTo>
                            <a:pt x="10" y="4"/>
                          </a:lnTo>
                          <a:lnTo>
                            <a:pt x="12" y="4"/>
                          </a:lnTo>
                          <a:lnTo>
                            <a:pt x="14" y="4"/>
                          </a:lnTo>
                          <a:lnTo>
                            <a:pt x="15" y="4"/>
                          </a:lnTo>
                          <a:lnTo>
                            <a:pt x="16" y="4"/>
                          </a:lnTo>
                          <a:lnTo>
                            <a:pt x="18" y="4"/>
                          </a:lnTo>
                          <a:lnTo>
                            <a:pt x="19" y="3"/>
                          </a:lnTo>
                          <a:lnTo>
                            <a:pt x="20" y="2"/>
                          </a:lnTo>
                          <a:lnTo>
                            <a:pt x="23" y="2"/>
                          </a:lnTo>
                          <a:lnTo>
                            <a:pt x="24" y="1"/>
                          </a:lnTo>
                          <a:lnTo>
                            <a:pt x="26" y="0"/>
                          </a:lnTo>
                          <a:lnTo>
                            <a:pt x="27" y="0"/>
                          </a:lnTo>
                          <a:lnTo>
                            <a:pt x="28" y="0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1" y="1"/>
                          </a:lnTo>
                          <a:lnTo>
                            <a:pt x="31" y="2"/>
                          </a:lnTo>
                          <a:lnTo>
                            <a:pt x="31" y="3"/>
                          </a:lnTo>
                          <a:lnTo>
                            <a:pt x="30" y="4"/>
                          </a:lnTo>
                          <a:lnTo>
                            <a:pt x="29" y="4"/>
                          </a:lnTo>
                          <a:lnTo>
                            <a:pt x="28" y="4"/>
                          </a:lnTo>
                          <a:lnTo>
                            <a:pt x="27" y="6"/>
                          </a:lnTo>
                          <a:lnTo>
                            <a:pt x="27" y="7"/>
                          </a:lnTo>
                          <a:lnTo>
                            <a:pt x="27" y="8"/>
                          </a:lnTo>
                          <a:lnTo>
                            <a:pt x="27" y="9"/>
                          </a:lnTo>
                          <a:lnTo>
                            <a:pt x="26" y="9"/>
                          </a:lnTo>
                          <a:lnTo>
                            <a:pt x="26" y="10"/>
                          </a:lnTo>
                          <a:lnTo>
                            <a:pt x="24" y="11"/>
                          </a:lnTo>
                          <a:lnTo>
                            <a:pt x="23" y="11"/>
                          </a:lnTo>
                          <a:lnTo>
                            <a:pt x="21" y="11"/>
                          </a:lnTo>
                          <a:lnTo>
                            <a:pt x="19" y="11"/>
                          </a:lnTo>
                          <a:lnTo>
                            <a:pt x="18" y="11"/>
                          </a:lnTo>
                          <a:lnTo>
                            <a:pt x="16" y="1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3" name="Freeform 113">
                      <a:extLst>
                        <a:ext uri="{FF2B5EF4-FFF2-40B4-BE49-F238E27FC236}">
                          <a16:creationId xmlns:a16="http://schemas.microsoft.com/office/drawing/2014/main" id="{1FC3FD81-2DB5-9B42-06C4-C1A4A81B0F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1588" y="2753704"/>
                      <a:ext cx="20654" cy="20660"/>
                    </a:xfrm>
                    <a:custGeom>
                      <a:avLst/>
                      <a:gdLst>
                        <a:gd name="T0" fmla="*/ 0 w 14"/>
                        <a:gd name="T1" fmla="*/ 0 h 14"/>
                        <a:gd name="T2" fmla="*/ 2 w 14"/>
                        <a:gd name="T3" fmla="*/ 13 h 14"/>
                        <a:gd name="T4" fmla="*/ 13 w 14"/>
                        <a:gd name="T5" fmla="*/ 0 h 14"/>
                        <a:gd name="T6" fmla="*/ 0 w 14"/>
                        <a:gd name="T7" fmla="*/ 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" h="14">
                          <a:moveTo>
                            <a:pt x="0" y="0"/>
                          </a:moveTo>
                          <a:lnTo>
                            <a:pt x="2" y="13"/>
                          </a:lnTo>
                          <a:lnTo>
                            <a:pt x="1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4" name="Freeform 114">
                      <a:extLst>
                        <a:ext uri="{FF2B5EF4-FFF2-40B4-BE49-F238E27FC236}">
                          <a16:creationId xmlns:a16="http://schemas.microsoft.com/office/drawing/2014/main" id="{A1F4AC59-95E4-699F-37EC-3D870287D0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6580" y="2778496"/>
                      <a:ext cx="23408" cy="34433"/>
                    </a:xfrm>
                    <a:custGeom>
                      <a:avLst/>
                      <a:gdLst>
                        <a:gd name="T0" fmla="*/ 11 w 15"/>
                        <a:gd name="T1" fmla="*/ 0 h 23"/>
                        <a:gd name="T2" fmla="*/ 2 w 15"/>
                        <a:gd name="T3" fmla="*/ 6 h 23"/>
                        <a:gd name="T4" fmla="*/ 0 w 15"/>
                        <a:gd name="T5" fmla="*/ 17 h 23"/>
                        <a:gd name="T6" fmla="*/ 5 w 15"/>
                        <a:gd name="T7" fmla="*/ 22 h 23"/>
                        <a:gd name="T8" fmla="*/ 14 w 15"/>
                        <a:gd name="T9" fmla="*/ 11 h 23"/>
                        <a:gd name="T10" fmla="*/ 11 w 15"/>
                        <a:gd name="T1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23">
                          <a:moveTo>
                            <a:pt x="11" y="0"/>
                          </a:moveTo>
                          <a:lnTo>
                            <a:pt x="2" y="6"/>
                          </a:lnTo>
                          <a:lnTo>
                            <a:pt x="0" y="17"/>
                          </a:lnTo>
                          <a:lnTo>
                            <a:pt x="5" y="22"/>
                          </a:lnTo>
                          <a:lnTo>
                            <a:pt x="14" y="11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5" name="Freeform 115">
                      <a:extLst>
                        <a:ext uri="{FF2B5EF4-FFF2-40B4-BE49-F238E27FC236}">
                          <a16:creationId xmlns:a16="http://schemas.microsoft.com/office/drawing/2014/main" id="{D9E23E96-B654-C13B-4C67-7001EA23F5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5042" y="3290864"/>
                      <a:ext cx="46815" cy="30302"/>
                    </a:xfrm>
                    <a:custGeom>
                      <a:avLst/>
                      <a:gdLst>
                        <a:gd name="T0" fmla="*/ 6 w 30"/>
                        <a:gd name="T1" fmla="*/ 19 h 20"/>
                        <a:gd name="T2" fmla="*/ 18 w 30"/>
                        <a:gd name="T3" fmla="*/ 19 h 20"/>
                        <a:gd name="T4" fmla="*/ 29 w 30"/>
                        <a:gd name="T5" fmla="*/ 10 h 20"/>
                        <a:gd name="T6" fmla="*/ 13 w 30"/>
                        <a:gd name="T7" fmla="*/ 0 h 20"/>
                        <a:gd name="T8" fmla="*/ 0 w 30"/>
                        <a:gd name="T9" fmla="*/ 2 h 20"/>
                        <a:gd name="T10" fmla="*/ 0 w 30"/>
                        <a:gd name="T11" fmla="*/ 14 h 20"/>
                        <a:gd name="T12" fmla="*/ 6 w 30"/>
                        <a:gd name="T13" fmla="*/ 19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0" h="20">
                          <a:moveTo>
                            <a:pt x="6" y="19"/>
                          </a:moveTo>
                          <a:lnTo>
                            <a:pt x="18" y="19"/>
                          </a:lnTo>
                          <a:lnTo>
                            <a:pt x="29" y="10"/>
                          </a:lnTo>
                          <a:lnTo>
                            <a:pt x="13" y="0"/>
                          </a:lnTo>
                          <a:lnTo>
                            <a:pt x="0" y="2"/>
                          </a:lnTo>
                          <a:lnTo>
                            <a:pt x="0" y="14"/>
                          </a:lnTo>
                          <a:lnTo>
                            <a:pt x="6" y="1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6" name="Freeform 116">
                      <a:extLst>
                        <a:ext uri="{FF2B5EF4-FFF2-40B4-BE49-F238E27FC236}">
                          <a16:creationId xmlns:a16="http://schemas.microsoft.com/office/drawing/2014/main" id="{3F8B14B5-12A7-149E-FA44-D0F5BC77DC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68756" y="4603463"/>
                      <a:ext cx="20654" cy="20660"/>
                    </a:xfrm>
                    <a:custGeom>
                      <a:avLst/>
                      <a:gdLst>
                        <a:gd name="T0" fmla="*/ 7 w 14"/>
                        <a:gd name="T1" fmla="*/ 12 h 13"/>
                        <a:gd name="T2" fmla="*/ 7 w 14"/>
                        <a:gd name="T3" fmla="*/ 11 h 13"/>
                        <a:gd name="T4" fmla="*/ 8 w 14"/>
                        <a:gd name="T5" fmla="*/ 11 h 13"/>
                        <a:gd name="T6" fmla="*/ 9 w 14"/>
                        <a:gd name="T7" fmla="*/ 11 h 13"/>
                        <a:gd name="T8" fmla="*/ 10 w 14"/>
                        <a:gd name="T9" fmla="*/ 10 h 13"/>
                        <a:gd name="T10" fmla="*/ 11 w 14"/>
                        <a:gd name="T11" fmla="*/ 8 h 13"/>
                        <a:gd name="T12" fmla="*/ 13 w 14"/>
                        <a:gd name="T13" fmla="*/ 8 h 13"/>
                        <a:gd name="T14" fmla="*/ 13 w 14"/>
                        <a:gd name="T15" fmla="*/ 6 h 13"/>
                        <a:gd name="T16" fmla="*/ 13 w 14"/>
                        <a:gd name="T17" fmla="*/ 5 h 13"/>
                        <a:gd name="T18" fmla="*/ 13 w 14"/>
                        <a:gd name="T19" fmla="*/ 4 h 13"/>
                        <a:gd name="T20" fmla="*/ 13 w 14"/>
                        <a:gd name="T21" fmla="*/ 3 h 13"/>
                        <a:gd name="T22" fmla="*/ 11 w 14"/>
                        <a:gd name="T23" fmla="*/ 3 h 13"/>
                        <a:gd name="T24" fmla="*/ 11 w 14"/>
                        <a:gd name="T25" fmla="*/ 2 h 13"/>
                        <a:gd name="T26" fmla="*/ 11 w 14"/>
                        <a:gd name="T27" fmla="*/ 1 h 13"/>
                        <a:gd name="T28" fmla="*/ 10 w 14"/>
                        <a:gd name="T29" fmla="*/ 1 h 13"/>
                        <a:gd name="T30" fmla="*/ 9 w 14"/>
                        <a:gd name="T31" fmla="*/ 0 h 13"/>
                        <a:gd name="T32" fmla="*/ 8 w 14"/>
                        <a:gd name="T33" fmla="*/ 0 h 13"/>
                        <a:gd name="T34" fmla="*/ 7 w 14"/>
                        <a:gd name="T35" fmla="*/ 0 h 13"/>
                        <a:gd name="T36" fmla="*/ 4 w 14"/>
                        <a:gd name="T37" fmla="*/ 0 h 13"/>
                        <a:gd name="T38" fmla="*/ 3 w 14"/>
                        <a:gd name="T39" fmla="*/ 0 h 13"/>
                        <a:gd name="T40" fmla="*/ 2 w 14"/>
                        <a:gd name="T41" fmla="*/ 0 h 13"/>
                        <a:gd name="T42" fmla="*/ 2 w 14"/>
                        <a:gd name="T43" fmla="*/ 1 h 13"/>
                        <a:gd name="T44" fmla="*/ 1 w 14"/>
                        <a:gd name="T45" fmla="*/ 1 h 13"/>
                        <a:gd name="T46" fmla="*/ 1 w 14"/>
                        <a:gd name="T47" fmla="*/ 2 h 13"/>
                        <a:gd name="T48" fmla="*/ 1 w 14"/>
                        <a:gd name="T49" fmla="*/ 3 h 13"/>
                        <a:gd name="T50" fmla="*/ 0 w 14"/>
                        <a:gd name="T51" fmla="*/ 3 h 13"/>
                        <a:gd name="T52" fmla="*/ 0 w 14"/>
                        <a:gd name="T53" fmla="*/ 4 h 13"/>
                        <a:gd name="T54" fmla="*/ 0 w 14"/>
                        <a:gd name="T55" fmla="*/ 5 h 13"/>
                        <a:gd name="T56" fmla="*/ 0 w 14"/>
                        <a:gd name="T57" fmla="*/ 6 h 13"/>
                        <a:gd name="T58" fmla="*/ 0 w 14"/>
                        <a:gd name="T59" fmla="*/ 8 h 13"/>
                        <a:gd name="T60" fmla="*/ 1 w 14"/>
                        <a:gd name="T61" fmla="*/ 8 h 13"/>
                        <a:gd name="T62" fmla="*/ 2 w 14"/>
                        <a:gd name="T63" fmla="*/ 10 h 13"/>
                        <a:gd name="T64" fmla="*/ 2 w 14"/>
                        <a:gd name="T65" fmla="*/ 11 h 13"/>
                        <a:gd name="T66" fmla="*/ 3 w 14"/>
                        <a:gd name="T67" fmla="*/ 11 h 13"/>
                        <a:gd name="T68" fmla="*/ 4 w 14"/>
                        <a:gd name="T69" fmla="*/ 11 h 13"/>
                        <a:gd name="T70" fmla="*/ 7 w 14"/>
                        <a:gd name="T71" fmla="*/ 12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7" y="12"/>
                          </a:move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9" y="11"/>
                          </a:lnTo>
                          <a:lnTo>
                            <a:pt x="10" y="10"/>
                          </a:lnTo>
                          <a:lnTo>
                            <a:pt x="11" y="8"/>
                          </a:lnTo>
                          <a:lnTo>
                            <a:pt x="13" y="8"/>
                          </a:lnTo>
                          <a:lnTo>
                            <a:pt x="13" y="6"/>
                          </a:lnTo>
                          <a:lnTo>
                            <a:pt x="13" y="5"/>
                          </a:lnTo>
                          <a:lnTo>
                            <a:pt x="13" y="4"/>
                          </a:lnTo>
                          <a:lnTo>
                            <a:pt x="13" y="3"/>
                          </a:lnTo>
                          <a:lnTo>
                            <a:pt x="11" y="3"/>
                          </a:lnTo>
                          <a:lnTo>
                            <a:pt x="11" y="2"/>
                          </a:lnTo>
                          <a:lnTo>
                            <a:pt x="11" y="1"/>
                          </a:lnTo>
                          <a:lnTo>
                            <a:pt x="10" y="1"/>
                          </a:lnTo>
                          <a:lnTo>
                            <a:pt x="9" y="0"/>
                          </a:lnTo>
                          <a:lnTo>
                            <a:pt x="8" y="0"/>
                          </a:lnTo>
                          <a:lnTo>
                            <a:pt x="7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2" y="0"/>
                          </a:lnTo>
                          <a:lnTo>
                            <a:pt x="2" y="1"/>
                          </a:lnTo>
                          <a:lnTo>
                            <a:pt x="1" y="1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1" y="8"/>
                          </a:lnTo>
                          <a:lnTo>
                            <a:pt x="2" y="10"/>
                          </a:lnTo>
                          <a:lnTo>
                            <a:pt x="2" y="11"/>
                          </a:lnTo>
                          <a:lnTo>
                            <a:pt x="3" y="11"/>
                          </a:lnTo>
                          <a:lnTo>
                            <a:pt x="4" y="11"/>
                          </a:lnTo>
                          <a:lnTo>
                            <a:pt x="7" y="1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7" name="Freeform 117">
                      <a:extLst>
                        <a:ext uri="{FF2B5EF4-FFF2-40B4-BE49-F238E27FC236}">
                          <a16:creationId xmlns:a16="http://schemas.microsoft.com/office/drawing/2014/main" id="{F09536DD-5E46-7AAD-6C97-A6EA40A62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21078" y="4596577"/>
                      <a:ext cx="23408" cy="24792"/>
                    </a:xfrm>
                    <a:custGeom>
                      <a:avLst/>
                      <a:gdLst>
                        <a:gd name="T0" fmla="*/ 2 w 15"/>
                        <a:gd name="T1" fmla="*/ 5 h 16"/>
                        <a:gd name="T2" fmla="*/ 9 w 15"/>
                        <a:gd name="T3" fmla="*/ 0 h 16"/>
                        <a:gd name="T4" fmla="*/ 14 w 15"/>
                        <a:gd name="T5" fmla="*/ 5 h 16"/>
                        <a:gd name="T6" fmla="*/ 13 w 15"/>
                        <a:gd name="T7" fmla="*/ 15 h 16"/>
                        <a:gd name="T8" fmla="*/ 0 w 15"/>
                        <a:gd name="T9" fmla="*/ 11 h 16"/>
                        <a:gd name="T10" fmla="*/ 2 w 15"/>
                        <a:gd name="T11" fmla="*/ 5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2" y="5"/>
                          </a:moveTo>
                          <a:lnTo>
                            <a:pt x="9" y="0"/>
                          </a:lnTo>
                          <a:lnTo>
                            <a:pt x="14" y="5"/>
                          </a:lnTo>
                          <a:lnTo>
                            <a:pt x="13" y="15"/>
                          </a:lnTo>
                          <a:lnTo>
                            <a:pt x="0" y="11"/>
                          </a:lnTo>
                          <a:lnTo>
                            <a:pt x="2" y="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8" name="Freeform 118">
                      <a:extLst>
                        <a:ext uri="{FF2B5EF4-FFF2-40B4-BE49-F238E27FC236}">
                          <a16:creationId xmlns:a16="http://schemas.microsoft.com/office/drawing/2014/main" id="{ABD21863-9E29-97BA-A602-D1C93E660A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34848" y="3748139"/>
                      <a:ext cx="39930" cy="78508"/>
                    </a:xfrm>
                    <a:custGeom>
                      <a:avLst/>
                      <a:gdLst>
                        <a:gd name="T0" fmla="*/ 12 w 25"/>
                        <a:gd name="T1" fmla="*/ 0 h 51"/>
                        <a:gd name="T2" fmla="*/ 2 w 25"/>
                        <a:gd name="T3" fmla="*/ 15 h 51"/>
                        <a:gd name="T4" fmla="*/ 0 w 25"/>
                        <a:gd name="T5" fmla="*/ 34 h 51"/>
                        <a:gd name="T6" fmla="*/ 16 w 25"/>
                        <a:gd name="T7" fmla="*/ 50 h 51"/>
                        <a:gd name="T8" fmla="*/ 24 w 25"/>
                        <a:gd name="T9" fmla="*/ 26 h 51"/>
                        <a:gd name="T10" fmla="*/ 12 w 25"/>
                        <a:gd name="T11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" h="51">
                          <a:moveTo>
                            <a:pt x="12" y="0"/>
                          </a:moveTo>
                          <a:lnTo>
                            <a:pt x="2" y="15"/>
                          </a:lnTo>
                          <a:lnTo>
                            <a:pt x="0" y="34"/>
                          </a:lnTo>
                          <a:lnTo>
                            <a:pt x="16" y="50"/>
                          </a:lnTo>
                          <a:lnTo>
                            <a:pt x="24" y="26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49" name="Freeform 119">
                      <a:extLst>
                        <a:ext uri="{FF2B5EF4-FFF2-40B4-BE49-F238E27FC236}">
                          <a16:creationId xmlns:a16="http://schemas.microsoft.com/office/drawing/2014/main" id="{2A4F81DD-5368-19BB-B55B-09E6C1228E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46023" y="5299017"/>
                      <a:ext cx="101893" cy="202468"/>
                    </a:xfrm>
                    <a:custGeom>
                      <a:avLst/>
                      <a:gdLst>
                        <a:gd name="T0" fmla="*/ 5 w 66"/>
                        <a:gd name="T1" fmla="*/ 0 h 132"/>
                        <a:gd name="T2" fmla="*/ 5 w 66"/>
                        <a:gd name="T3" fmla="*/ 16 h 132"/>
                        <a:gd name="T4" fmla="*/ 13 w 66"/>
                        <a:gd name="T5" fmla="*/ 34 h 132"/>
                        <a:gd name="T6" fmla="*/ 20 w 66"/>
                        <a:gd name="T7" fmla="*/ 48 h 132"/>
                        <a:gd name="T8" fmla="*/ 14 w 66"/>
                        <a:gd name="T9" fmla="*/ 66 h 132"/>
                        <a:gd name="T10" fmla="*/ 0 w 66"/>
                        <a:gd name="T11" fmla="*/ 83 h 132"/>
                        <a:gd name="T12" fmla="*/ 2 w 66"/>
                        <a:gd name="T13" fmla="*/ 94 h 132"/>
                        <a:gd name="T14" fmla="*/ 7 w 66"/>
                        <a:gd name="T15" fmla="*/ 125 h 132"/>
                        <a:gd name="T16" fmla="*/ 20 w 66"/>
                        <a:gd name="T17" fmla="*/ 131 h 132"/>
                        <a:gd name="T18" fmla="*/ 24 w 66"/>
                        <a:gd name="T19" fmla="*/ 110 h 132"/>
                        <a:gd name="T20" fmla="*/ 38 w 66"/>
                        <a:gd name="T21" fmla="*/ 96 h 132"/>
                        <a:gd name="T22" fmla="*/ 60 w 66"/>
                        <a:gd name="T23" fmla="*/ 83 h 132"/>
                        <a:gd name="T24" fmla="*/ 65 w 66"/>
                        <a:gd name="T25" fmla="*/ 67 h 132"/>
                        <a:gd name="T26" fmla="*/ 64 w 66"/>
                        <a:gd name="T27" fmla="*/ 55 h 132"/>
                        <a:gd name="T28" fmla="*/ 40 w 66"/>
                        <a:gd name="T29" fmla="*/ 55 h 132"/>
                        <a:gd name="T30" fmla="*/ 39 w 66"/>
                        <a:gd name="T31" fmla="*/ 36 h 132"/>
                        <a:gd name="T32" fmla="*/ 32 w 66"/>
                        <a:gd name="T33" fmla="*/ 36 h 132"/>
                        <a:gd name="T34" fmla="*/ 23 w 66"/>
                        <a:gd name="T35" fmla="*/ 32 h 132"/>
                        <a:gd name="T36" fmla="*/ 24 w 66"/>
                        <a:gd name="T37" fmla="*/ 14 h 132"/>
                        <a:gd name="T38" fmla="*/ 19 w 66"/>
                        <a:gd name="T39" fmla="*/ 2 h 132"/>
                        <a:gd name="T40" fmla="*/ 5 w 66"/>
                        <a:gd name="T41" fmla="*/ 0 h 1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6" h="132">
                          <a:moveTo>
                            <a:pt x="5" y="0"/>
                          </a:moveTo>
                          <a:lnTo>
                            <a:pt x="5" y="16"/>
                          </a:lnTo>
                          <a:lnTo>
                            <a:pt x="13" y="34"/>
                          </a:lnTo>
                          <a:lnTo>
                            <a:pt x="20" y="48"/>
                          </a:lnTo>
                          <a:lnTo>
                            <a:pt x="14" y="66"/>
                          </a:lnTo>
                          <a:lnTo>
                            <a:pt x="0" y="83"/>
                          </a:lnTo>
                          <a:lnTo>
                            <a:pt x="2" y="94"/>
                          </a:lnTo>
                          <a:lnTo>
                            <a:pt x="7" y="125"/>
                          </a:lnTo>
                          <a:lnTo>
                            <a:pt x="20" y="131"/>
                          </a:lnTo>
                          <a:lnTo>
                            <a:pt x="24" y="110"/>
                          </a:lnTo>
                          <a:lnTo>
                            <a:pt x="38" y="96"/>
                          </a:lnTo>
                          <a:lnTo>
                            <a:pt x="60" y="83"/>
                          </a:lnTo>
                          <a:lnTo>
                            <a:pt x="65" y="67"/>
                          </a:lnTo>
                          <a:lnTo>
                            <a:pt x="64" y="55"/>
                          </a:lnTo>
                          <a:lnTo>
                            <a:pt x="40" y="55"/>
                          </a:lnTo>
                          <a:lnTo>
                            <a:pt x="39" y="36"/>
                          </a:lnTo>
                          <a:lnTo>
                            <a:pt x="32" y="36"/>
                          </a:lnTo>
                          <a:lnTo>
                            <a:pt x="23" y="32"/>
                          </a:lnTo>
                          <a:lnTo>
                            <a:pt x="24" y="14"/>
                          </a:lnTo>
                          <a:lnTo>
                            <a:pt x="19" y="2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0" name="Freeform 120">
                      <a:extLst>
                        <a:ext uri="{FF2B5EF4-FFF2-40B4-BE49-F238E27FC236}">
                          <a16:creationId xmlns:a16="http://schemas.microsoft.com/office/drawing/2014/main" id="{CDF1D512-B27C-5E73-BE2D-6A755C33AC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38108" y="5465674"/>
                      <a:ext cx="194146" cy="194204"/>
                    </a:xfrm>
                    <a:custGeom>
                      <a:avLst/>
                      <a:gdLst>
                        <a:gd name="T0" fmla="*/ 98 w 126"/>
                        <a:gd name="T1" fmla="*/ 1 h 126"/>
                        <a:gd name="T2" fmla="*/ 95 w 126"/>
                        <a:gd name="T3" fmla="*/ 21 h 126"/>
                        <a:gd name="T4" fmla="*/ 75 w 126"/>
                        <a:gd name="T5" fmla="*/ 31 h 126"/>
                        <a:gd name="T6" fmla="*/ 60 w 126"/>
                        <a:gd name="T7" fmla="*/ 51 h 126"/>
                        <a:gd name="T8" fmla="*/ 24 w 126"/>
                        <a:gd name="T9" fmla="*/ 67 h 126"/>
                        <a:gd name="T10" fmla="*/ 0 w 126"/>
                        <a:gd name="T11" fmla="*/ 89 h 126"/>
                        <a:gd name="T12" fmla="*/ 4 w 126"/>
                        <a:gd name="T13" fmla="*/ 105 h 126"/>
                        <a:gd name="T14" fmla="*/ 26 w 126"/>
                        <a:gd name="T15" fmla="*/ 125 h 126"/>
                        <a:gd name="T16" fmla="*/ 54 w 126"/>
                        <a:gd name="T17" fmla="*/ 103 h 126"/>
                        <a:gd name="T18" fmla="*/ 63 w 126"/>
                        <a:gd name="T19" fmla="*/ 81 h 126"/>
                        <a:gd name="T20" fmla="*/ 82 w 126"/>
                        <a:gd name="T21" fmla="*/ 65 h 126"/>
                        <a:gd name="T22" fmla="*/ 94 w 126"/>
                        <a:gd name="T23" fmla="*/ 65 h 126"/>
                        <a:gd name="T24" fmla="*/ 99 w 126"/>
                        <a:gd name="T25" fmla="*/ 48 h 126"/>
                        <a:gd name="T26" fmla="*/ 112 w 126"/>
                        <a:gd name="T27" fmla="*/ 33 h 126"/>
                        <a:gd name="T28" fmla="*/ 125 w 126"/>
                        <a:gd name="T29" fmla="*/ 21 h 126"/>
                        <a:gd name="T30" fmla="*/ 120 w 126"/>
                        <a:gd name="T31" fmla="*/ 4 h 126"/>
                        <a:gd name="T32" fmla="*/ 112 w 126"/>
                        <a:gd name="T33" fmla="*/ 14 h 126"/>
                        <a:gd name="T34" fmla="*/ 111 w 126"/>
                        <a:gd name="T35" fmla="*/ 0 h 126"/>
                        <a:gd name="T36" fmla="*/ 98 w 126"/>
                        <a:gd name="T37" fmla="*/ 1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26" h="126">
                          <a:moveTo>
                            <a:pt x="98" y="1"/>
                          </a:moveTo>
                          <a:lnTo>
                            <a:pt x="95" y="21"/>
                          </a:lnTo>
                          <a:lnTo>
                            <a:pt x="75" y="31"/>
                          </a:lnTo>
                          <a:lnTo>
                            <a:pt x="60" y="51"/>
                          </a:lnTo>
                          <a:lnTo>
                            <a:pt x="24" y="67"/>
                          </a:lnTo>
                          <a:lnTo>
                            <a:pt x="0" y="89"/>
                          </a:lnTo>
                          <a:lnTo>
                            <a:pt x="4" y="105"/>
                          </a:lnTo>
                          <a:lnTo>
                            <a:pt x="26" y="125"/>
                          </a:lnTo>
                          <a:lnTo>
                            <a:pt x="54" y="103"/>
                          </a:lnTo>
                          <a:lnTo>
                            <a:pt x="63" y="81"/>
                          </a:lnTo>
                          <a:lnTo>
                            <a:pt x="82" y="65"/>
                          </a:lnTo>
                          <a:lnTo>
                            <a:pt x="94" y="65"/>
                          </a:lnTo>
                          <a:lnTo>
                            <a:pt x="99" y="48"/>
                          </a:lnTo>
                          <a:lnTo>
                            <a:pt x="112" y="33"/>
                          </a:lnTo>
                          <a:lnTo>
                            <a:pt x="125" y="21"/>
                          </a:lnTo>
                          <a:lnTo>
                            <a:pt x="120" y="4"/>
                          </a:lnTo>
                          <a:lnTo>
                            <a:pt x="112" y="14"/>
                          </a:lnTo>
                          <a:lnTo>
                            <a:pt x="111" y="0"/>
                          </a:lnTo>
                          <a:lnTo>
                            <a:pt x="98" y="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1" name="Freeform 121">
                      <a:extLst>
                        <a:ext uri="{FF2B5EF4-FFF2-40B4-BE49-F238E27FC236}">
                          <a16:creationId xmlns:a16="http://schemas.microsoft.com/office/drawing/2014/main" id="{36C00917-AB6A-8CD6-E550-B61C0C96B3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42940" y="4428542"/>
                      <a:ext cx="39930" cy="37188"/>
                    </a:xfrm>
                    <a:custGeom>
                      <a:avLst/>
                      <a:gdLst>
                        <a:gd name="T0" fmla="*/ 2 w 26"/>
                        <a:gd name="T1" fmla="*/ 0 h 24"/>
                        <a:gd name="T2" fmla="*/ 13 w 26"/>
                        <a:gd name="T3" fmla="*/ 2 h 24"/>
                        <a:gd name="T4" fmla="*/ 21 w 26"/>
                        <a:gd name="T5" fmla="*/ 10 h 24"/>
                        <a:gd name="T6" fmla="*/ 25 w 26"/>
                        <a:gd name="T7" fmla="*/ 21 h 24"/>
                        <a:gd name="T8" fmla="*/ 15 w 26"/>
                        <a:gd name="T9" fmla="*/ 23 h 24"/>
                        <a:gd name="T10" fmla="*/ 0 w 26"/>
                        <a:gd name="T11" fmla="*/ 9 h 24"/>
                        <a:gd name="T12" fmla="*/ 2 w 26"/>
                        <a:gd name="T13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" h="24">
                          <a:moveTo>
                            <a:pt x="2" y="0"/>
                          </a:moveTo>
                          <a:lnTo>
                            <a:pt x="13" y="2"/>
                          </a:lnTo>
                          <a:lnTo>
                            <a:pt x="21" y="10"/>
                          </a:lnTo>
                          <a:lnTo>
                            <a:pt x="25" y="21"/>
                          </a:lnTo>
                          <a:lnTo>
                            <a:pt x="15" y="23"/>
                          </a:lnTo>
                          <a:lnTo>
                            <a:pt x="0" y="9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2" name="Freeform 122">
                      <a:extLst>
                        <a:ext uri="{FF2B5EF4-FFF2-40B4-BE49-F238E27FC236}">
                          <a16:creationId xmlns:a16="http://schemas.microsoft.com/office/drawing/2014/main" id="{279A9E81-6408-64D4-4E63-A9BEC44F92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49994" y="4635142"/>
                      <a:ext cx="34423" cy="24792"/>
                    </a:xfrm>
                    <a:custGeom>
                      <a:avLst/>
                      <a:gdLst>
                        <a:gd name="T0" fmla="*/ 3 w 21"/>
                        <a:gd name="T1" fmla="*/ 2 h 15"/>
                        <a:gd name="T2" fmla="*/ 0 w 21"/>
                        <a:gd name="T3" fmla="*/ 14 h 15"/>
                        <a:gd name="T4" fmla="*/ 16 w 21"/>
                        <a:gd name="T5" fmla="*/ 8 h 15"/>
                        <a:gd name="T6" fmla="*/ 20 w 21"/>
                        <a:gd name="T7" fmla="*/ 0 h 15"/>
                        <a:gd name="T8" fmla="*/ 3 w 21"/>
                        <a:gd name="T9" fmla="*/ 2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" h="15">
                          <a:moveTo>
                            <a:pt x="3" y="2"/>
                          </a:moveTo>
                          <a:lnTo>
                            <a:pt x="0" y="14"/>
                          </a:lnTo>
                          <a:lnTo>
                            <a:pt x="16" y="8"/>
                          </a:lnTo>
                          <a:lnTo>
                            <a:pt x="20" y="0"/>
                          </a:lnTo>
                          <a:lnTo>
                            <a:pt x="3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3" name="Freeform 123">
                      <a:extLst>
                        <a:ext uri="{FF2B5EF4-FFF2-40B4-BE49-F238E27FC236}">
                          <a16:creationId xmlns:a16="http://schemas.microsoft.com/office/drawing/2014/main" id="{E2125976-2C55-57E8-BF4D-0E4E46A102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73917" y="4436805"/>
                      <a:ext cx="44061" cy="23415"/>
                    </a:xfrm>
                    <a:custGeom>
                      <a:avLst/>
                      <a:gdLst>
                        <a:gd name="T0" fmla="*/ 14 w 28"/>
                        <a:gd name="T1" fmla="*/ 13 h 14"/>
                        <a:gd name="T2" fmla="*/ 11 w 28"/>
                        <a:gd name="T3" fmla="*/ 13 h 14"/>
                        <a:gd name="T4" fmla="*/ 10 w 28"/>
                        <a:gd name="T5" fmla="*/ 13 h 14"/>
                        <a:gd name="T6" fmla="*/ 8 w 28"/>
                        <a:gd name="T7" fmla="*/ 13 h 14"/>
                        <a:gd name="T8" fmla="*/ 6 w 28"/>
                        <a:gd name="T9" fmla="*/ 13 h 14"/>
                        <a:gd name="T10" fmla="*/ 5 w 28"/>
                        <a:gd name="T11" fmla="*/ 13 h 14"/>
                        <a:gd name="T12" fmla="*/ 3 w 28"/>
                        <a:gd name="T13" fmla="*/ 13 h 14"/>
                        <a:gd name="T14" fmla="*/ 2 w 28"/>
                        <a:gd name="T15" fmla="*/ 13 h 14"/>
                        <a:gd name="T16" fmla="*/ 1 w 28"/>
                        <a:gd name="T17" fmla="*/ 13 h 14"/>
                        <a:gd name="T18" fmla="*/ 0 w 28"/>
                        <a:gd name="T19" fmla="*/ 10 h 14"/>
                        <a:gd name="T20" fmla="*/ 0 w 28"/>
                        <a:gd name="T21" fmla="*/ 7 h 14"/>
                        <a:gd name="T22" fmla="*/ 0 w 28"/>
                        <a:gd name="T23" fmla="*/ 5 h 14"/>
                        <a:gd name="T24" fmla="*/ 1 w 28"/>
                        <a:gd name="T25" fmla="*/ 5 h 14"/>
                        <a:gd name="T26" fmla="*/ 2 w 28"/>
                        <a:gd name="T27" fmla="*/ 2 h 14"/>
                        <a:gd name="T28" fmla="*/ 3 w 28"/>
                        <a:gd name="T29" fmla="*/ 2 h 14"/>
                        <a:gd name="T30" fmla="*/ 3 w 28"/>
                        <a:gd name="T31" fmla="*/ 0 h 14"/>
                        <a:gd name="T32" fmla="*/ 5 w 28"/>
                        <a:gd name="T33" fmla="*/ 0 h 14"/>
                        <a:gd name="T34" fmla="*/ 6 w 28"/>
                        <a:gd name="T35" fmla="*/ 0 h 14"/>
                        <a:gd name="T36" fmla="*/ 8 w 28"/>
                        <a:gd name="T37" fmla="*/ 0 h 14"/>
                        <a:gd name="T38" fmla="*/ 10 w 28"/>
                        <a:gd name="T39" fmla="*/ 0 h 14"/>
                        <a:gd name="T40" fmla="*/ 11 w 28"/>
                        <a:gd name="T41" fmla="*/ 0 h 14"/>
                        <a:gd name="T42" fmla="*/ 14 w 28"/>
                        <a:gd name="T43" fmla="*/ 0 h 14"/>
                        <a:gd name="T44" fmla="*/ 17 w 28"/>
                        <a:gd name="T45" fmla="*/ 0 h 14"/>
                        <a:gd name="T46" fmla="*/ 18 w 28"/>
                        <a:gd name="T47" fmla="*/ 0 h 14"/>
                        <a:gd name="T48" fmla="*/ 20 w 28"/>
                        <a:gd name="T49" fmla="*/ 0 h 14"/>
                        <a:gd name="T50" fmla="*/ 21 w 28"/>
                        <a:gd name="T51" fmla="*/ 0 h 14"/>
                        <a:gd name="T52" fmla="*/ 23 w 28"/>
                        <a:gd name="T53" fmla="*/ 0 h 14"/>
                        <a:gd name="T54" fmla="*/ 24 w 28"/>
                        <a:gd name="T55" fmla="*/ 2 h 14"/>
                        <a:gd name="T56" fmla="*/ 25 w 28"/>
                        <a:gd name="T57" fmla="*/ 5 h 14"/>
                        <a:gd name="T58" fmla="*/ 26 w 28"/>
                        <a:gd name="T59" fmla="*/ 5 h 14"/>
                        <a:gd name="T60" fmla="*/ 26 w 28"/>
                        <a:gd name="T61" fmla="*/ 7 h 14"/>
                        <a:gd name="T62" fmla="*/ 27 w 28"/>
                        <a:gd name="T63" fmla="*/ 7 h 14"/>
                        <a:gd name="T64" fmla="*/ 26 w 28"/>
                        <a:gd name="T65" fmla="*/ 10 h 14"/>
                        <a:gd name="T66" fmla="*/ 25 w 28"/>
                        <a:gd name="T67" fmla="*/ 13 h 14"/>
                        <a:gd name="T68" fmla="*/ 24 w 28"/>
                        <a:gd name="T69" fmla="*/ 13 h 14"/>
                        <a:gd name="T70" fmla="*/ 23 w 28"/>
                        <a:gd name="T71" fmla="*/ 13 h 14"/>
                        <a:gd name="T72" fmla="*/ 21 w 28"/>
                        <a:gd name="T73" fmla="*/ 13 h 14"/>
                        <a:gd name="T74" fmla="*/ 20 w 28"/>
                        <a:gd name="T75" fmla="*/ 13 h 14"/>
                        <a:gd name="T76" fmla="*/ 18 w 28"/>
                        <a:gd name="T77" fmla="*/ 13 h 14"/>
                        <a:gd name="T78" fmla="*/ 17 w 28"/>
                        <a:gd name="T79" fmla="*/ 13 h 14"/>
                        <a:gd name="T80" fmla="*/ 14 w 28"/>
                        <a:gd name="T81" fmla="*/ 13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8" h="14">
                          <a:moveTo>
                            <a:pt x="14" y="13"/>
                          </a:moveTo>
                          <a:lnTo>
                            <a:pt x="11" y="13"/>
                          </a:lnTo>
                          <a:lnTo>
                            <a:pt x="10" y="13"/>
                          </a:lnTo>
                          <a:lnTo>
                            <a:pt x="8" y="13"/>
                          </a:lnTo>
                          <a:lnTo>
                            <a:pt x="6" y="13"/>
                          </a:lnTo>
                          <a:lnTo>
                            <a:pt x="5" y="13"/>
                          </a:lnTo>
                          <a:lnTo>
                            <a:pt x="3" y="13"/>
                          </a:lnTo>
                          <a:lnTo>
                            <a:pt x="2" y="13"/>
                          </a:lnTo>
                          <a:lnTo>
                            <a:pt x="1" y="13"/>
                          </a:lnTo>
                          <a:lnTo>
                            <a:pt x="0" y="10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5"/>
                          </a:lnTo>
                          <a:lnTo>
                            <a:pt x="2" y="2"/>
                          </a:lnTo>
                          <a:lnTo>
                            <a:pt x="3" y="2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  <a:lnTo>
                            <a:pt x="17" y="0"/>
                          </a:lnTo>
                          <a:lnTo>
                            <a:pt x="18" y="0"/>
                          </a:lnTo>
                          <a:lnTo>
                            <a:pt x="20" y="0"/>
                          </a:lnTo>
                          <a:lnTo>
                            <a:pt x="21" y="0"/>
                          </a:lnTo>
                          <a:lnTo>
                            <a:pt x="23" y="0"/>
                          </a:lnTo>
                          <a:lnTo>
                            <a:pt x="24" y="2"/>
                          </a:lnTo>
                          <a:lnTo>
                            <a:pt x="25" y="5"/>
                          </a:lnTo>
                          <a:lnTo>
                            <a:pt x="26" y="5"/>
                          </a:lnTo>
                          <a:lnTo>
                            <a:pt x="26" y="7"/>
                          </a:lnTo>
                          <a:lnTo>
                            <a:pt x="27" y="7"/>
                          </a:lnTo>
                          <a:lnTo>
                            <a:pt x="26" y="10"/>
                          </a:lnTo>
                          <a:lnTo>
                            <a:pt x="25" y="13"/>
                          </a:lnTo>
                          <a:lnTo>
                            <a:pt x="24" y="13"/>
                          </a:lnTo>
                          <a:lnTo>
                            <a:pt x="23" y="13"/>
                          </a:lnTo>
                          <a:lnTo>
                            <a:pt x="21" y="13"/>
                          </a:lnTo>
                          <a:lnTo>
                            <a:pt x="20" y="13"/>
                          </a:lnTo>
                          <a:lnTo>
                            <a:pt x="18" y="13"/>
                          </a:lnTo>
                          <a:lnTo>
                            <a:pt x="17" y="13"/>
                          </a:lnTo>
                          <a:lnTo>
                            <a:pt x="14" y="1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4" name="Freeform 124">
                      <a:extLst>
                        <a:ext uri="{FF2B5EF4-FFF2-40B4-BE49-F238E27FC236}">
                          <a16:creationId xmlns:a16="http://schemas.microsoft.com/office/drawing/2014/main" id="{7C36A117-A2AB-1598-854B-702AEC8B52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92509" y="3881741"/>
                      <a:ext cx="45438" cy="66112"/>
                    </a:xfrm>
                    <a:custGeom>
                      <a:avLst/>
                      <a:gdLst>
                        <a:gd name="T0" fmla="*/ 9 w 29"/>
                        <a:gd name="T1" fmla="*/ 9 h 43"/>
                        <a:gd name="T2" fmla="*/ 0 w 29"/>
                        <a:gd name="T3" fmla="*/ 23 h 43"/>
                        <a:gd name="T4" fmla="*/ 2 w 29"/>
                        <a:gd name="T5" fmla="*/ 42 h 43"/>
                        <a:gd name="T6" fmla="*/ 14 w 29"/>
                        <a:gd name="T7" fmla="*/ 42 h 43"/>
                        <a:gd name="T8" fmla="*/ 28 w 29"/>
                        <a:gd name="T9" fmla="*/ 25 h 43"/>
                        <a:gd name="T10" fmla="*/ 19 w 29"/>
                        <a:gd name="T11" fmla="*/ 0 h 43"/>
                        <a:gd name="T12" fmla="*/ 9 w 29"/>
                        <a:gd name="T13" fmla="*/ 9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9" h="43">
                          <a:moveTo>
                            <a:pt x="9" y="9"/>
                          </a:moveTo>
                          <a:lnTo>
                            <a:pt x="0" y="23"/>
                          </a:lnTo>
                          <a:lnTo>
                            <a:pt x="2" y="42"/>
                          </a:lnTo>
                          <a:lnTo>
                            <a:pt x="14" y="42"/>
                          </a:lnTo>
                          <a:lnTo>
                            <a:pt x="28" y="25"/>
                          </a:lnTo>
                          <a:lnTo>
                            <a:pt x="19" y="0"/>
                          </a:lnTo>
                          <a:lnTo>
                            <a:pt x="9" y="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5" name="Freeform 125">
                      <a:extLst>
                        <a:ext uri="{FF2B5EF4-FFF2-40B4-BE49-F238E27FC236}">
                          <a16:creationId xmlns:a16="http://schemas.microsoft.com/office/drawing/2014/main" id="{1ED3A8C8-3104-3D62-44AA-96A1ACBCE6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56878" y="4053907"/>
                      <a:ext cx="44061" cy="41320"/>
                    </a:xfrm>
                    <a:custGeom>
                      <a:avLst/>
                      <a:gdLst>
                        <a:gd name="T0" fmla="*/ 16 w 28"/>
                        <a:gd name="T1" fmla="*/ 5 h 26"/>
                        <a:gd name="T2" fmla="*/ 2 w 28"/>
                        <a:gd name="T3" fmla="*/ 0 h 26"/>
                        <a:gd name="T4" fmla="*/ 0 w 28"/>
                        <a:gd name="T5" fmla="*/ 12 h 26"/>
                        <a:gd name="T6" fmla="*/ 9 w 28"/>
                        <a:gd name="T7" fmla="*/ 22 h 26"/>
                        <a:gd name="T8" fmla="*/ 17 w 28"/>
                        <a:gd name="T9" fmla="*/ 25 h 26"/>
                        <a:gd name="T10" fmla="*/ 18 w 28"/>
                        <a:gd name="T11" fmla="*/ 25 h 26"/>
                        <a:gd name="T12" fmla="*/ 19 w 28"/>
                        <a:gd name="T13" fmla="*/ 25 h 26"/>
                        <a:gd name="T14" fmla="*/ 20 w 28"/>
                        <a:gd name="T15" fmla="*/ 25 h 26"/>
                        <a:gd name="T16" fmla="*/ 21 w 28"/>
                        <a:gd name="T17" fmla="*/ 24 h 26"/>
                        <a:gd name="T18" fmla="*/ 23 w 28"/>
                        <a:gd name="T19" fmla="*/ 23 h 26"/>
                        <a:gd name="T20" fmla="*/ 24 w 28"/>
                        <a:gd name="T21" fmla="*/ 22 h 26"/>
                        <a:gd name="T22" fmla="*/ 25 w 28"/>
                        <a:gd name="T23" fmla="*/ 22 h 26"/>
                        <a:gd name="T24" fmla="*/ 26 w 28"/>
                        <a:gd name="T25" fmla="*/ 21 h 26"/>
                        <a:gd name="T26" fmla="*/ 27 w 28"/>
                        <a:gd name="T27" fmla="*/ 19 h 26"/>
                        <a:gd name="T28" fmla="*/ 27 w 28"/>
                        <a:gd name="T29" fmla="*/ 18 h 26"/>
                        <a:gd name="T30" fmla="*/ 27 w 28"/>
                        <a:gd name="T31" fmla="*/ 16 h 26"/>
                        <a:gd name="T32" fmla="*/ 26 w 28"/>
                        <a:gd name="T33" fmla="*/ 15 h 26"/>
                        <a:gd name="T34" fmla="*/ 25 w 28"/>
                        <a:gd name="T35" fmla="*/ 13 h 26"/>
                        <a:gd name="T36" fmla="*/ 24 w 28"/>
                        <a:gd name="T37" fmla="*/ 11 h 26"/>
                        <a:gd name="T38" fmla="*/ 23 w 28"/>
                        <a:gd name="T39" fmla="*/ 10 h 26"/>
                        <a:gd name="T40" fmla="*/ 21 w 28"/>
                        <a:gd name="T41" fmla="*/ 9 h 26"/>
                        <a:gd name="T42" fmla="*/ 20 w 28"/>
                        <a:gd name="T43" fmla="*/ 8 h 26"/>
                        <a:gd name="T44" fmla="*/ 19 w 28"/>
                        <a:gd name="T45" fmla="*/ 8 h 26"/>
                        <a:gd name="T46" fmla="*/ 18 w 28"/>
                        <a:gd name="T47" fmla="*/ 7 h 26"/>
                        <a:gd name="T48" fmla="*/ 17 w 28"/>
                        <a:gd name="T49" fmla="*/ 6 h 26"/>
                        <a:gd name="T50" fmla="*/ 16 w 28"/>
                        <a:gd name="T51" fmla="*/ 6 h 26"/>
                        <a:gd name="T52" fmla="*/ 16 w 28"/>
                        <a:gd name="T53" fmla="*/ 5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8" h="26">
                          <a:moveTo>
                            <a:pt x="16" y="5"/>
                          </a:moveTo>
                          <a:lnTo>
                            <a:pt x="2" y="0"/>
                          </a:lnTo>
                          <a:lnTo>
                            <a:pt x="0" y="12"/>
                          </a:lnTo>
                          <a:lnTo>
                            <a:pt x="9" y="22"/>
                          </a:lnTo>
                          <a:lnTo>
                            <a:pt x="17" y="25"/>
                          </a:lnTo>
                          <a:lnTo>
                            <a:pt x="18" y="25"/>
                          </a:lnTo>
                          <a:lnTo>
                            <a:pt x="19" y="25"/>
                          </a:lnTo>
                          <a:lnTo>
                            <a:pt x="20" y="25"/>
                          </a:lnTo>
                          <a:lnTo>
                            <a:pt x="21" y="24"/>
                          </a:lnTo>
                          <a:lnTo>
                            <a:pt x="23" y="23"/>
                          </a:lnTo>
                          <a:lnTo>
                            <a:pt x="24" y="22"/>
                          </a:lnTo>
                          <a:lnTo>
                            <a:pt x="25" y="22"/>
                          </a:lnTo>
                          <a:lnTo>
                            <a:pt x="26" y="21"/>
                          </a:lnTo>
                          <a:lnTo>
                            <a:pt x="27" y="19"/>
                          </a:lnTo>
                          <a:lnTo>
                            <a:pt x="27" y="18"/>
                          </a:lnTo>
                          <a:lnTo>
                            <a:pt x="27" y="16"/>
                          </a:lnTo>
                          <a:lnTo>
                            <a:pt x="26" y="15"/>
                          </a:lnTo>
                          <a:lnTo>
                            <a:pt x="25" y="13"/>
                          </a:lnTo>
                          <a:lnTo>
                            <a:pt x="24" y="11"/>
                          </a:lnTo>
                          <a:lnTo>
                            <a:pt x="23" y="10"/>
                          </a:lnTo>
                          <a:lnTo>
                            <a:pt x="21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8" y="7"/>
                          </a:lnTo>
                          <a:lnTo>
                            <a:pt x="17" y="6"/>
                          </a:lnTo>
                          <a:lnTo>
                            <a:pt x="16" y="6"/>
                          </a:lnTo>
                          <a:lnTo>
                            <a:pt x="16" y="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6" name="Freeform 126">
                      <a:extLst>
                        <a:ext uri="{FF2B5EF4-FFF2-40B4-BE49-F238E27FC236}">
                          <a16:creationId xmlns:a16="http://schemas.microsoft.com/office/drawing/2014/main" id="{6554FEAD-9A64-154F-6FAB-41611C08E4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16086" y="4038756"/>
                      <a:ext cx="49569" cy="35811"/>
                    </a:xfrm>
                    <a:custGeom>
                      <a:avLst/>
                      <a:gdLst>
                        <a:gd name="T0" fmla="*/ 2 w 32"/>
                        <a:gd name="T1" fmla="*/ 3 h 24"/>
                        <a:gd name="T2" fmla="*/ 0 w 32"/>
                        <a:gd name="T3" fmla="*/ 15 h 24"/>
                        <a:gd name="T4" fmla="*/ 11 w 32"/>
                        <a:gd name="T5" fmla="*/ 21 h 24"/>
                        <a:gd name="T6" fmla="*/ 31 w 32"/>
                        <a:gd name="T7" fmla="*/ 23 h 24"/>
                        <a:gd name="T8" fmla="*/ 31 w 32"/>
                        <a:gd name="T9" fmla="*/ 9 h 24"/>
                        <a:gd name="T10" fmla="*/ 16 w 32"/>
                        <a:gd name="T11" fmla="*/ 0 h 24"/>
                        <a:gd name="T12" fmla="*/ 2 w 32"/>
                        <a:gd name="T13" fmla="*/ 3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2" h="24">
                          <a:moveTo>
                            <a:pt x="2" y="3"/>
                          </a:moveTo>
                          <a:lnTo>
                            <a:pt x="0" y="15"/>
                          </a:lnTo>
                          <a:lnTo>
                            <a:pt x="11" y="21"/>
                          </a:lnTo>
                          <a:lnTo>
                            <a:pt x="31" y="23"/>
                          </a:lnTo>
                          <a:lnTo>
                            <a:pt x="31" y="9"/>
                          </a:lnTo>
                          <a:lnTo>
                            <a:pt x="16" y="0"/>
                          </a:lnTo>
                          <a:lnTo>
                            <a:pt x="2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7" name="Freeform 127">
                      <a:extLst>
                        <a:ext uri="{FF2B5EF4-FFF2-40B4-BE49-F238E27FC236}">
                          <a16:creationId xmlns:a16="http://schemas.microsoft.com/office/drawing/2014/main" id="{96B6526F-D923-543D-0EFB-BAEA4AD62A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07825" y="4097981"/>
                      <a:ext cx="34423" cy="31678"/>
                    </a:xfrm>
                    <a:custGeom>
                      <a:avLst/>
                      <a:gdLst>
                        <a:gd name="T0" fmla="*/ 4 w 21"/>
                        <a:gd name="T1" fmla="*/ 0 h 20"/>
                        <a:gd name="T2" fmla="*/ 0 w 21"/>
                        <a:gd name="T3" fmla="*/ 12 h 20"/>
                        <a:gd name="T4" fmla="*/ 4 w 21"/>
                        <a:gd name="T5" fmla="*/ 19 h 20"/>
                        <a:gd name="T6" fmla="*/ 20 w 21"/>
                        <a:gd name="T7" fmla="*/ 15 h 20"/>
                        <a:gd name="T8" fmla="*/ 16 w 21"/>
                        <a:gd name="T9" fmla="*/ 4 h 20"/>
                        <a:gd name="T10" fmla="*/ 4 w 21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1" h="20">
                          <a:moveTo>
                            <a:pt x="4" y="0"/>
                          </a:moveTo>
                          <a:lnTo>
                            <a:pt x="0" y="12"/>
                          </a:lnTo>
                          <a:lnTo>
                            <a:pt x="4" y="19"/>
                          </a:lnTo>
                          <a:lnTo>
                            <a:pt x="20" y="15"/>
                          </a:lnTo>
                          <a:lnTo>
                            <a:pt x="16" y="4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8" name="Freeform 128">
                      <a:extLst>
                        <a:ext uri="{FF2B5EF4-FFF2-40B4-BE49-F238E27FC236}">
                          <a16:creationId xmlns:a16="http://schemas.microsoft.com/office/drawing/2014/main" id="{9D33BADE-8020-BCD2-3579-212917058D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67032" y="4091095"/>
                      <a:ext cx="27539" cy="23415"/>
                    </a:xfrm>
                    <a:custGeom>
                      <a:avLst/>
                      <a:gdLst>
                        <a:gd name="T0" fmla="*/ 0 w 19"/>
                        <a:gd name="T1" fmla="*/ 3 h 14"/>
                        <a:gd name="T2" fmla="*/ 3 w 19"/>
                        <a:gd name="T3" fmla="*/ 13 h 14"/>
                        <a:gd name="T4" fmla="*/ 10 w 19"/>
                        <a:gd name="T5" fmla="*/ 13 h 14"/>
                        <a:gd name="T6" fmla="*/ 16 w 19"/>
                        <a:gd name="T7" fmla="*/ 9 h 14"/>
                        <a:gd name="T8" fmla="*/ 18 w 19"/>
                        <a:gd name="T9" fmla="*/ 0 h 14"/>
                        <a:gd name="T10" fmla="*/ 8 w 19"/>
                        <a:gd name="T11" fmla="*/ 0 h 14"/>
                        <a:gd name="T12" fmla="*/ 0 w 19"/>
                        <a:gd name="T13" fmla="*/ 3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0" y="3"/>
                          </a:moveTo>
                          <a:lnTo>
                            <a:pt x="3" y="13"/>
                          </a:lnTo>
                          <a:lnTo>
                            <a:pt x="10" y="13"/>
                          </a:lnTo>
                          <a:lnTo>
                            <a:pt x="16" y="9"/>
                          </a:lnTo>
                          <a:lnTo>
                            <a:pt x="18" y="0"/>
                          </a:lnTo>
                          <a:lnTo>
                            <a:pt x="8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9" name="Freeform 129">
                      <a:extLst>
                        <a:ext uri="{FF2B5EF4-FFF2-40B4-BE49-F238E27FC236}">
                          <a16:creationId xmlns:a16="http://schemas.microsoft.com/office/drawing/2014/main" id="{953B11D7-BC16-A610-79FE-DA6580D5A8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00940" y="4157207"/>
                      <a:ext cx="41307" cy="57848"/>
                    </a:xfrm>
                    <a:custGeom>
                      <a:avLst/>
                      <a:gdLst>
                        <a:gd name="T0" fmla="*/ 18 w 27"/>
                        <a:gd name="T1" fmla="*/ 0 h 37"/>
                        <a:gd name="T2" fmla="*/ 8 w 27"/>
                        <a:gd name="T3" fmla="*/ 11 h 37"/>
                        <a:gd name="T4" fmla="*/ 3 w 27"/>
                        <a:gd name="T5" fmla="*/ 27 h 37"/>
                        <a:gd name="T6" fmla="*/ 0 w 27"/>
                        <a:gd name="T7" fmla="*/ 36 h 37"/>
                        <a:gd name="T8" fmla="*/ 13 w 27"/>
                        <a:gd name="T9" fmla="*/ 32 h 37"/>
                        <a:gd name="T10" fmla="*/ 20 w 27"/>
                        <a:gd name="T11" fmla="*/ 19 h 37"/>
                        <a:gd name="T12" fmla="*/ 26 w 27"/>
                        <a:gd name="T13" fmla="*/ 5 h 37"/>
                        <a:gd name="T14" fmla="*/ 18 w 27"/>
                        <a:gd name="T15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7">
                          <a:moveTo>
                            <a:pt x="18" y="0"/>
                          </a:moveTo>
                          <a:lnTo>
                            <a:pt x="8" y="11"/>
                          </a:lnTo>
                          <a:lnTo>
                            <a:pt x="3" y="27"/>
                          </a:lnTo>
                          <a:lnTo>
                            <a:pt x="0" y="36"/>
                          </a:lnTo>
                          <a:lnTo>
                            <a:pt x="13" y="32"/>
                          </a:lnTo>
                          <a:lnTo>
                            <a:pt x="20" y="19"/>
                          </a:lnTo>
                          <a:lnTo>
                            <a:pt x="26" y="5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0" name="Freeform 130">
                      <a:extLst>
                        <a:ext uri="{FF2B5EF4-FFF2-40B4-BE49-F238E27FC236}">
                          <a16:creationId xmlns:a16="http://schemas.microsoft.com/office/drawing/2014/main" id="{FD9B908A-0FC8-41F5-646F-D2F01ABF29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43624" y="4125528"/>
                      <a:ext cx="23408" cy="23415"/>
                    </a:xfrm>
                    <a:custGeom>
                      <a:avLst/>
                      <a:gdLst>
                        <a:gd name="T0" fmla="*/ 7 w 14"/>
                        <a:gd name="T1" fmla="*/ 14 h 15"/>
                        <a:gd name="T2" fmla="*/ 5 w 14"/>
                        <a:gd name="T3" fmla="*/ 14 h 15"/>
                        <a:gd name="T4" fmla="*/ 3 w 14"/>
                        <a:gd name="T5" fmla="*/ 14 h 15"/>
                        <a:gd name="T6" fmla="*/ 2 w 14"/>
                        <a:gd name="T7" fmla="*/ 14 h 15"/>
                        <a:gd name="T8" fmla="*/ 2 w 14"/>
                        <a:gd name="T9" fmla="*/ 12 h 15"/>
                        <a:gd name="T10" fmla="*/ 1 w 14"/>
                        <a:gd name="T11" fmla="*/ 11 h 15"/>
                        <a:gd name="T12" fmla="*/ 0 w 14"/>
                        <a:gd name="T13" fmla="*/ 11 h 15"/>
                        <a:gd name="T14" fmla="*/ 0 w 14"/>
                        <a:gd name="T15" fmla="*/ 10 h 15"/>
                        <a:gd name="T16" fmla="*/ 0 w 14"/>
                        <a:gd name="T17" fmla="*/ 9 h 15"/>
                        <a:gd name="T18" fmla="*/ 0 w 14"/>
                        <a:gd name="T19" fmla="*/ 7 h 15"/>
                        <a:gd name="T20" fmla="*/ 0 w 14"/>
                        <a:gd name="T21" fmla="*/ 5 h 15"/>
                        <a:gd name="T22" fmla="*/ 0 w 14"/>
                        <a:gd name="T23" fmla="*/ 4 h 15"/>
                        <a:gd name="T24" fmla="*/ 1 w 14"/>
                        <a:gd name="T25" fmla="*/ 3 h 15"/>
                        <a:gd name="T26" fmla="*/ 2 w 14"/>
                        <a:gd name="T27" fmla="*/ 2 h 15"/>
                        <a:gd name="T28" fmla="*/ 2 w 14"/>
                        <a:gd name="T29" fmla="*/ 1 h 15"/>
                        <a:gd name="T30" fmla="*/ 3 w 14"/>
                        <a:gd name="T31" fmla="*/ 1 h 15"/>
                        <a:gd name="T32" fmla="*/ 5 w 14"/>
                        <a:gd name="T33" fmla="*/ 1 h 15"/>
                        <a:gd name="T34" fmla="*/ 7 w 14"/>
                        <a:gd name="T35" fmla="*/ 0 h 15"/>
                        <a:gd name="T36" fmla="*/ 7 w 14"/>
                        <a:gd name="T37" fmla="*/ 1 h 15"/>
                        <a:gd name="T38" fmla="*/ 9 w 14"/>
                        <a:gd name="T39" fmla="*/ 1 h 15"/>
                        <a:gd name="T40" fmla="*/ 10 w 14"/>
                        <a:gd name="T41" fmla="*/ 1 h 15"/>
                        <a:gd name="T42" fmla="*/ 10 w 14"/>
                        <a:gd name="T43" fmla="*/ 2 h 15"/>
                        <a:gd name="T44" fmla="*/ 11 w 14"/>
                        <a:gd name="T45" fmla="*/ 3 h 15"/>
                        <a:gd name="T46" fmla="*/ 11 w 14"/>
                        <a:gd name="T47" fmla="*/ 4 h 15"/>
                        <a:gd name="T48" fmla="*/ 11 w 14"/>
                        <a:gd name="T49" fmla="*/ 5 h 15"/>
                        <a:gd name="T50" fmla="*/ 13 w 14"/>
                        <a:gd name="T51" fmla="*/ 7 h 15"/>
                        <a:gd name="T52" fmla="*/ 11 w 14"/>
                        <a:gd name="T53" fmla="*/ 9 h 15"/>
                        <a:gd name="T54" fmla="*/ 11 w 14"/>
                        <a:gd name="T55" fmla="*/ 10 h 15"/>
                        <a:gd name="T56" fmla="*/ 11 w 14"/>
                        <a:gd name="T57" fmla="*/ 11 h 15"/>
                        <a:gd name="T58" fmla="*/ 10 w 14"/>
                        <a:gd name="T59" fmla="*/ 12 h 15"/>
                        <a:gd name="T60" fmla="*/ 10 w 14"/>
                        <a:gd name="T61" fmla="*/ 14 h 15"/>
                        <a:gd name="T62" fmla="*/ 9 w 14"/>
                        <a:gd name="T63" fmla="*/ 14 h 15"/>
                        <a:gd name="T64" fmla="*/ 7 w 14"/>
                        <a:gd name="T65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7" y="14"/>
                          </a:moveTo>
                          <a:lnTo>
                            <a:pt x="5" y="14"/>
                          </a:lnTo>
                          <a:lnTo>
                            <a:pt x="3" y="14"/>
                          </a:lnTo>
                          <a:lnTo>
                            <a:pt x="2" y="14"/>
                          </a:lnTo>
                          <a:lnTo>
                            <a:pt x="2" y="12"/>
                          </a:lnTo>
                          <a:lnTo>
                            <a:pt x="1" y="11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2" y="1"/>
                          </a:lnTo>
                          <a:lnTo>
                            <a:pt x="3" y="1"/>
                          </a:lnTo>
                          <a:lnTo>
                            <a:pt x="5" y="1"/>
                          </a:ln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9" y="1"/>
                          </a:lnTo>
                          <a:lnTo>
                            <a:pt x="10" y="1"/>
                          </a:lnTo>
                          <a:lnTo>
                            <a:pt x="10" y="2"/>
                          </a:lnTo>
                          <a:lnTo>
                            <a:pt x="11" y="3"/>
                          </a:lnTo>
                          <a:lnTo>
                            <a:pt x="11" y="4"/>
                          </a:lnTo>
                          <a:lnTo>
                            <a:pt x="11" y="5"/>
                          </a:lnTo>
                          <a:lnTo>
                            <a:pt x="13" y="7"/>
                          </a:lnTo>
                          <a:lnTo>
                            <a:pt x="11" y="9"/>
                          </a:lnTo>
                          <a:lnTo>
                            <a:pt x="11" y="10"/>
                          </a:lnTo>
                          <a:lnTo>
                            <a:pt x="11" y="11"/>
                          </a:lnTo>
                          <a:lnTo>
                            <a:pt x="10" y="12"/>
                          </a:lnTo>
                          <a:lnTo>
                            <a:pt x="10" y="14"/>
                          </a:lnTo>
                          <a:lnTo>
                            <a:pt x="9" y="14"/>
                          </a:lnTo>
                          <a:lnTo>
                            <a:pt x="7" y="1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1" name="Freeform 131">
                      <a:extLst>
                        <a:ext uri="{FF2B5EF4-FFF2-40B4-BE49-F238E27FC236}">
                          <a16:creationId xmlns:a16="http://schemas.microsoft.com/office/drawing/2014/main" id="{6EFF8E07-2635-F4A7-5CF5-63A0F8B947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65333" y="4792158"/>
                      <a:ext cx="167985" cy="192827"/>
                    </a:xfrm>
                    <a:custGeom>
                      <a:avLst/>
                      <a:gdLst>
                        <a:gd name="T0" fmla="*/ 65 w 108"/>
                        <a:gd name="T1" fmla="*/ 0 h 125"/>
                        <a:gd name="T2" fmla="*/ 59 w 108"/>
                        <a:gd name="T3" fmla="*/ 7 h 125"/>
                        <a:gd name="T4" fmla="*/ 47 w 108"/>
                        <a:gd name="T5" fmla="*/ 9 h 125"/>
                        <a:gd name="T6" fmla="*/ 45 w 108"/>
                        <a:gd name="T7" fmla="*/ 20 h 125"/>
                        <a:gd name="T8" fmla="*/ 40 w 108"/>
                        <a:gd name="T9" fmla="*/ 23 h 125"/>
                        <a:gd name="T10" fmla="*/ 32 w 108"/>
                        <a:gd name="T11" fmla="*/ 25 h 125"/>
                        <a:gd name="T12" fmla="*/ 30 w 108"/>
                        <a:gd name="T13" fmla="*/ 36 h 125"/>
                        <a:gd name="T14" fmla="*/ 22 w 108"/>
                        <a:gd name="T15" fmla="*/ 39 h 125"/>
                        <a:gd name="T16" fmla="*/ 8 w 108"/>
                        <a:gd name="T17" fmla="*/ 39 h 125"/>
                        <a:gd name="T18" fmla="*/ 0 w 108"/>
                        <a:gd name="T19" fmla="*/ 42 h 125"/>
                        <a:gd name="T20" fmla="*/ 6 w 108"/>
                        <a:gd name="T21" fmla="*/ 64 h 125"/>
                        <a:gd name="T22" fmla="*/ 8 w 108"/>
                        <a:gd name="T23" fmla="*/ 75 h 125"/>
                        <a:gd name="T24" fmla="*/ 15 w 108"/>
                        <a:gd name="T25" fmla="*/ 79 h 125"/>
                        <a:gd name="T26" fmla="*/ 19 w 108"/>
                        <a:gd name="T27" fmla="*/ 91 h 125"/>
                        <a:gd name="T28" fmla="*/ 27 w 108"/>
                        <a:gd name="T29" fmla="*/ 92 h 125"/>
                        <a:gd name="T30" fmla="*/ 31 w 108"/>
                        <a:gd name="T31" fmla="*/ 107 h 125"/>
                        <a:gd name="T32" fmla="*/ 37 w 108"/>
                        <a:gd name="T33" fmla="*/ 109 h 125"/>
                        <a:gd name="T34" fmla="*/ 52 w 108"/>
                        <a:gd name="T35" fmla="*/ 115 h 125"/>
                        <a:gd name="T36" fmla="*/ 62 w 108"/>
                        <a:gd name="T37" fmla="*/ 119 h 125"/>
                        <a:gd name="T38" fmla="*/ 66 w 108"/>
                        <a:gd name="T39" fmla="*/ 124 h 125"/>
                        <a:gd name="T40" fmla="*/ 82 w 108"/>
                        <a:gd name="T41" fmla="*/ 124 h 125"/>
                        <a:gd name="T42" fmla="*/ 85 w 108"/>
                        <a:gd name="T43" fmla="*/ 113 h 125"/>
                        <a:gd name="T44" fmla="*/ 93 w 108"/>
                        <a:gd name="T45" fmla="*/ 108 h 125"/>
                        <a:gd name="T46" fmla="*/ 92 w 108"/>
                        <a:gd name="T47" fmla="*/ 87 h 125"/>
                        <a:gd name="T48" fmla="*/ 102 w 108"/>
                        <a:gd name="T49" fmla="*/ 82 h 125"/>
                        <a:gd name="T50" fmla="*/ 107 w 108"/>
                        <a:gd name="T51" fmla="*/ 75 h 125"/>
                        <a:gd name="T52" fmla="*/ 101 w 108"/>
                        <a:gd name="T53" fmla="*/ 61 h 125"/>
                        <a:gd name="T54" fmla="*/ 100 w 108"/>
                        <a:gd name="T55" fmla="*/ 51 h 125"/>
                        <a:gd name="T56" fmla="*/ 105 w 108"/>
                        <a:gd name="T57" fmla="*/ 31 h 125"/>
                        <a:gd name="T58" fmla="*/ 98 w 108"/>
                        <a:gd name="T59" fmla="*/ 16 h 125"/>
                        <a:gd name="T60" fmla="*/ 77 w 108"/>
                        <a:gd name="T61" fmla="*/ 13 h 125"/>
                        <a:gd name="T62" fmla="*/ 70 w 108"/>
                        <a:gd name="T63" fmla="*/ 1 h 125"/>
                        <a:gd name="T64" fmla="*/ 65 w 108"/>
                        <a:gd name="T65" fmla="*/ 0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08" h="125">
                          <a:moveTo>
                            <a:pt x="65" y="0"/>
                          </a:moveTo>
                          <a:lnTo>
                            <a:pt x="59" y="7"/>
                          </a:lnTo>
                          <a:lnTo>
                            <a:pt x="47" y="9"/>
                          </a:lnTo>
                          <a:lnTo>
                            <a:pt x="45" y="20"/>
                          </a:lnTo>
                          <a:lnTo>
                            <a:pt x="40" y="23"/>
                          </a:lnTo>
                          <a:lnTo>
                            <a:pt x="32" y="25"/>
                          </a:lnTo>
                          <a:lnTo>
                            <a:pt x="30" y="36"/>
                          </a:lnTo>
                          <a:lnTo>
                            <a:pt x="22" y="39"/>
                          </a:lnTo>
                          <a:lnTo>
                            <a:pt x="8" y="39"/>
                          </a:lnTo>
                          <a:lnTo>
                            <a:pt x="0" y="42"/>
                          </a:lnTo>
                          <a:lnTo>
                            <a:pt x="6" y="64"/>
                          </a:lnTo>
                          <a:lnTo>
                            <a:pt x="8" y="75"/>
                          </a:lnTo>
                          <a:lnTo>
                            <a:pt x="15" y="79"/>
                          </a:lnTo>
                          <a:lnTo>
                            <a:pt x="19" y="91"/>
                          </a:lnTo>
                          <a:lnTo>
                            <a:pt x="27" y="92"/>
                          </a:lnTo>
                          <a:lnTo>
                            <a:pt x="31" y="107"/>
                          </a:lnTo>
                          <a:lnTo>
                            <a:pt x="37" y="109"/>
                          </a:lnTo>
                          <a:lnTo>
                            <a:pt x="52" y="115"/>
                          </a:lnTo>
                          <a:lnTo>
                            <a:pt x="62" y="119"/>
                          </a:lnTo>
                          <a:lnTo>
                            <a:pt x="66" y="124"/>
                          </a:lnTo>
                          <a:lnTo>
                            <a:pt x="82" y="124"/>
                          </a:lnTo>
                          <a:lnTo>
                            <a:pt x="85" y="113"/>
                          </a:lnTo>
                          <a:lnTo>
                            <a:pt x="93" y="108"/>
                          </a:lnTo>
                          <a:lnTo>
                            <a:pt x="92" y="87"/>
                          </a:lnTo>
                          <a:lnTo>
                            <a:pt x="102" y="82"/>
                          </a:lnTo>
                          <a:lnTo>
                            <a:pt x="107" y="75"/>
                          </a:lnTo>
                          <a:lnTo>
                            <a:pt x="101" y="61"/>
                          </a:lnTo>
                          <a:lnTo>
                            <a:pt x="100" y="51"/>
                          </a:lnTo>
                          <a:lnTo>
                            <a:pt x="105" y="31"/>
                          </a:lnTo>
                          <a:lnTo>
                            <a:pt x="98" y="16"/>
                          </a:lnTo>
                          <a:lnTo>
                            <a:pt x="77" y="13"/>
                          </a:lnTo>
                          <a:lnTo>
                            <a:pt x="70" y="1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2" name="Freeform 132">
                      <a:extLst>
                        <a:ext uri="{FF2B5EF4-FFF2-40B4-BE49-F238E27FC236}">
                          <a16:creationId xmlns:a16="http://schemas.microsoft.com/office/drawing/2014/main" id="{257D3339-DCCB-B4A3-4C87-E205227470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51396" y="4827968"/>
                      <a:ext cx="218931" cy="327806"/>
                    </a:xfrm>
                    <a:custGeom>
                      <a:avLst/>
                      <a:gdLst>
                        <a:gd name="T0" fmla="*/ 1 w 141"/>
                        <a:gd name="T1" fmla="*/ 6 h 212"/>
                        <a:gd name="T2" fmla="*/ 15 w 141"/>
                        <a:gd name="T3" fmla="*/ 0 h 212"/>
                        <a:gd name="T4" fmla="*/ 31 w 141"/>
                        <a:gd name="T5" fmla="*/ 7 h 212"/>
                        <a:gd name="T6" fmla="*/ 56 w 141"/>
                        <a:gd name="T7" fmla="*/ 9 h 212"/>
                        <a:gd name="T8" fmla="*/ 93 w 141"/>
                        <a:gd name="T9" fmla="*/ 8 h 212"/>
                        <a:gd name="T10" fmla="*/ 98 w 141"/>
                        <a:gd name="T11" fmla="*/ 16 h 212"/>
                        <a:gd name="T12" fmla="*/ 129 w 141"/>
                        <a:gd name="T13" fmla="*/ 20 h 212"/>
                        <a:gd name="T14" fmla="*/ 140 w 141"/>
                        <a:gd name="T15" fmla="*/ 22 h 212"/>
                        <a:gd name="T16" fmla="*/ 133 w 141"/>
                        <a:gd name="T17" fmla="*/ 35 h 212"/>
                        <a:gd name="T18" fmla="*/ 132 w 141"/>
                        <a:gd name="T19" fmla="*/ 87 h 212"/>
                        <a:gd name="T20" fmla="*/ 126 w 141"/>
                        <a:gd name="T21" fmla="*/ 91 h 212"/>
                        <a:gd name="T22" fmla="*/ 118 w 141"/>
                        <a:gd name="T23" fmla="*/ 95 h 212"/>
                        <a:gd name="T24" fmla="*/ 119 w 141"/>
                        <a:gd name="T25" fmla="*/ 146 h 212"/>
                        <a:gd name="T26" fmla="*/ 115 w 141"/>
                        <a:gd name="T27" fmla="*/ 202 h 212"/>
                        <a:gd name="T28" fmla="*/ 107 w 141"/>
                        <a:gd name="T29" fmla="*/ 211 h 212"/>
                        <a:gd name="T30" fmla="*/ 87 w 141"/>
                        <a:gd name="T31" fmla="*/ 208 h 212"/>
                        <a:gd name="T32" fmla="*/ 81 w 141"/>
                        <a:gd name="T33" fmla="*/ 197 h 212"/>
                        <a:gd name="T34" fmla="*/ 77 w 141"/>
                        <a:gd name="T35" fmla="*/ 202 h 212"/>
                        <a:gd name="T36" fmla="*/ 67 w 141"/>
                        <a:gd name="T37" fmla="*/ 203 h 212"/>
                        <a:gd name="T38" fmla="*/ 63 w 141"/>
                        <a:gd name="T39" fmla="*/ 190 h 212"/>
                        <a:gd name="T40" fmla="*/ 55 w 141"/>
                        <a:gd name="T41" fmla="*/ 181 h 212"/>
                        <a:gd name="T42" fmla="*/ 45 w 141"/>
                        <a:gd name="T43" fmla="*/ 179 h 212"/>
                        <a:gd name="T44" fmla="*/ 46 w 141"/>
                        <a:gd name="T45" fmla="*/ 160 h 212"/>
                        <a:gd name="T46" fmla="*/ 42 w 141"/>
                        <a:gd name="T47" fmla="*/ 138 h 212"/>
                        <a:gd name="T48" fmla="*/ 41 w 141"/>
                        <a:gd name="T49" fmla="*/ 123 h 212"/>
                        <a:gd name="T50" fmla="*/ 40 w 141"/>
                        <a:gd name="T51" fmla="*/ 103 h 212"/>
                        <a:gd name="T52" fmla="*/ 35 w 141"/>
                        <a:gd name="T53" fmla="*/ 89 h 212"/>
                        <a:gd name="T54" fmla="*/ 30 w 141"/>
                        <a:gd name="T55" fmla="*/ 78 h 212"/>
                        <a:gd name="T56" fmla="*/ 25 w 141"/>
                        <a:gd name="T57" fmla="*/ 68 h 212"/>
                        <a:gd name="T58" fmla="*/ 16 w 141"/>
                        <a:gd name="T59" fmla="*/ 50 h 212"/>
                        <a:gd name="T60" fmla="*/ 11 w 141"/>
                        <a:gd name="T61" fmla="*/ 40 h 212"/>
                        <a:gd name="T62" fmla="*/ 0 w 141"/>
                        <a:gd name="T63" fmla="*/ 25 h 212"/>
                        <a:gd name="T64" fmla="*/ 1 w 141"/>
                        <a:gd name="T65" fmla="*/ 6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41" h="212">
                          <a:moveTo>
                            <a:pt x="1" y="6"/>
                          </a:moveTo>
                          <a:lnTo>
                            <a:pt x="15" y="0"/>
                          </a:lnTo>
                          <a:lnTo>
                            <a:pt x="31" y="7"/>
                          </a:lnTo>
                          <a:lnTo>
                            <a:pt x="56" y="9"/>
                          </a:lnTo>
                          <a:lnTo>
                            <a:pt x="93" y="8"/>
                          </a:lnTo>
                          <a:lnTo>
                            <a:pt x="98" y="16"/>
                          </a:lnTo>
                          <a:lnTo>
                            <a:pt x="129" y="20"/>
                          </a:lnTo>
                          <a:lnTo>
                            <a:pt x="140" y="22"/>
                          </a:lnTo>
                          <a:lnTo>
                            <a:pt x="133" y="35"/>
                          </a:lnTo>
                          <a:lnTo>
                            <a:pt x="132" y="87"/>
                          </a:lnTo>
                          <a:lnTo>
                            <a:pt x="126" y="91"/>
                          </a:lnTo>
                          <a:lnTo>
                            <a:pt x="118" y="95"/>
                          </a:lnTo>
                          <a:lnTo>
                            <a:pt x="119" y="146"/>
                          </a:lnTo>
                          <a:lnTo>
                            <a:pt x="115" y="202"/>
                          </a:lnTo>
                          <a:lnTo>
                            <a:pt x="107" y="211"/>
                          </a:lnTo>
                          <a:lnTo>
                            <a:pt x="87" y="208"/>
                          </a:lnTo>
                          <a:lnTo>
                            <a:pt x="81" y="197"/>
                          </a:lnTo>
                          <a:lnTo>
                            <a:pt x="77" y="202"/>
                          </a:lnTo>
                          <a:lnTo>
                            <a:pt x="67" y="203"/>
                          </a:lnTo>
                          <a:lnTo>
                            <a:pt x="63" y="190"/>
                          </a:lnTo>
                          <a:lnTo>
                            <a:pt x="55" y="181"/>
                          </a:lnTo>
                          <a:lnTo>
                            <a:pt x="45" y="179"/>
                          </a:lnTo>
                          <a:lnTo>
                            <a:pt x="46" y="160"/>
                          </a:lnTo>
                          <a:lnTo>
                            <a:pt x="42" y="138"/>
                          </a:lnTo>
                          <a:lnTo>
                            <a:pt x="41" y="123"/>
                          </a:lnTo>
                          <a:lnTo>
                            <a:pt x="40" y="103"/>
                          </a:lnTo>
                          <a:lnTo>
                            <a:pt x="35" y="89"/>
                          </a:lnTo>
                          <a:lnTo>
                            <a:pt x="30" y="78"/>
                          </a:lnTo>
                          <a:lnTo>
                            <a:pt x="25" y="68"/>
                          </a:lnTo>
                          <a:lnTo>
                            <a:pt x="16" y="50"/>
                          </a:lnTo>
                          <a:lnTo>
                            <a:pt x="11" y="40"/>
                          </a:lnTo>
                          <a:lnTo>
                            <a:pt x="0" y="25"/>
                          </a:lnTo>
                          <a:lnTo>
                            <a:pt x="1" y="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3" name="Freeform 133">
                      <a:extLst>
                        <a:ext uri="{FF2B5EF4-FFF2-40B4-BE49-F238E27FC236}">
                          <a16:creationId xmlns:a16="http://schemas.microsoft.com/office/drawing/2014/main" id="{4432318E-0F5E-EAEA-68B6-C7159CCD91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9856" y="4695745"/>
                      <a:ext cx="179000" cy="369126"/>
                    </a:xfrm>
                    <a:custGeom>
                      <a:avLst/>
                      <a:gdLst>
                        <a:gd name="T0" fmla="*/ 88 w 116"/>
                        <a:gd name="T1" fmla="*/ 3 h 238"/>
                        <a:gd name="T2" fmla="*/ 87 w 116"/>
                        <a:gd name="T3" fmla="*/ 23 h 238"/>
                        <a:gd name="T4" fmla="*/ 81 w 116"/>
                        <a:gd name="T5" fmla="*/ 26 h 238"/>
                        <a:gd name="T6" fmla="*/ 79 w 116"/>
                        <a:gd name="T7" fmla="*/ 41 h 238"/>
                        <a:gd name="T8" fmla="*/ 70 w 116"/>
                        <a:gd name="T9" fmla="*/ 41 h 238"/>
                        <a:gd name="T10" fmla="*/ 66 w 116"/>
                        <a:gd name="T11" fmla="*/ 47 h 238"/>
                        <a:gd name="T12" fmla="*/ 64 w 116"/>
                        <a:gd name="T13" fmla="*/ 55 h 238"/>
                        <a:gd name="T14" fmla="*/ 56 w 116"/>
                        <a:gd name="T15" fmla="*/ 62 h 238"/>
                        <a:gd name="T16" fmla="*/ 53 w 116"/>
                        <a:gd name="T17" fmla="*/ 70 h 238"/>
                        <a:gd name="T18" fmla="*/ 48 w 116"/>
                        <a:gd name="T19" fmla="*/ 69 h 238"/>
                        <a:gd name="T20" fmla="*/ 46 w 116"/>
                        <a:gd name="T21" fmla="*/ 61 h 238"/>
                        <a:gd name="T22" fmla="*/ 37 w 116"/>
                        <a:gd name="T23" fmla="*/ 61 h 238"/>
                        <a:gd name="T24" fmla="*/ 35 w 116"/>
                        <a:gd name="T25" fmla="*/ 67 h 238"/>
                        <a:gd name="T26" fmla="*/ 26 w 116"/>
                        <a:gd name="T27" fmla="*/ 71 h 238"/>
                        <a:gd name="T28" fmla="*/ 23 w 116"/>
                        <a:gd name="T29" fmla="*/ 84 h 238"/>
                        <a:gd name="T30" fmla="*/ 17 w 116"/>
                        <a:gd name="T31" fmla="*/ 85 h 238"/>
                        <a:gd name="T32" fmla="*/ 20 w 116"/>
                        <a:gd name="T33" fmla="*/ 127 h 238"/>
                        <a:gd name="T34" fmla="*/ 24 w 116"/>
                        <a:gd name="T35" fmla="*/ 128 h 238"/>
                        <a:gd name="T36" fmla="*/ 26 w 116"/>
                        <a:gd name="T37" fmla="*/ 139 h 238"/>
                        <a:gd name="T38" fmla="*/ 20 w 116"/>
                        <a:gd name="T39" fmla="*/ 143 h 238"/>
                        <a:gd name="T40" fmla="*/ 17 w 116"/>
                        <a:gd name="T41" fmla="*/ 157 h 238"/>
                        <a:gd name="T42" fmla="*/ 10 w 116"/>
                        <a:gd name="T43" fmla="*/ 160 h 238"/>
                        <a:gd name="T44" fmla="*/ 9 w 116"/>
                        <a:gd name="T45" fmla="*/ 167 h 238"/>
                        <a:gd name="T46" fmla="*/ 0 w 116"/>
                        <a:gd name="T47" fmla="*/ 170 h 238"/>
                        <a:gd name="T48" fmla="*/ 1 w 116"/>
                        <a:gd name="T49" fmla="*/ 189 h 238"/>
                        <a:gd name="T50" fmla="*/ 11 w 116"/>
                        <a:gd name="T51" fmla="*/ 189 h 238"/>
                        <a:gd name="T52" fmla="*/ 11 w 116"/>
                        <a:gd name="T53" fmla="*/ 228 h 238"/>
                        <a:gd name="T54" fmla="*/ 20 w 116"/>
                        <a:gd name="T55" fmla="*/ 228 h 238"/>
                        <a:gd name="T56" fmla="*/ 26 w 116"/>
                        <a:gd name="T57" fmla="*/ 234 h 238"/>
                        <a:gd name="T58" fmla="*/ 33 w 116"/>
                        <a:gd name="T59" fmla="*/ 237 h 238"/>
                        <a:gd name="T60" fmla="*/ 42 w 116"/>
                        <a:gd name="T61" fmla="*/ 228 h 238"/>
                        <a:gd name="T62" fmla="*/ 52 w 116"/>
                        <a:gd name="T63" fmla="*/ 227 h 238"/>
                        <a:gd name="T64" fmla="*/ 59 w 116"/>
                        <a:gd name="T65" fmla="*/ 222 h 238"/>
                        <a:gd name="T66" fmla="*/ 66 w 116"/>
                        <a:gd name="T67" fmla="*/ 217 h 238"/>
                        <a:gd name="T68" fmla="*/ 70 w 116"/>
                        <a:gd name="T69" fmla="*/ 198 h 238"/>
                        <a:gd name="T70" fmla="*/ 78 w 116"/>
                        <a:gd name="T71" fmla="*/ 195 h 238"/>
                        <a:gd name="T72" fmla="*/ 78 w 116"/>
                        <a:gd name="T73" fmla="*/ 170 h 238"/>
                        <a:gd name="T74" fmla="*/ 83 w 116"/>
                        <a:gd name="T75" fmla="*/ 167 h 238"/>
                        <a:gd name="T76" fmla="*/ 82 w 116"/>
                        <a:gd name="T77" fmla="*/ 132 h 238"/>
                        <a:gd name="T78" fmla="*/ 92 w 116"/>
                        <a:gd name="T79" fmla="*/ 125 h 238"/>
                        <a:gd name="T80" fmla="*/ 98 w 116"/>
                        <a:gd name="T81" fmla="*/ 119 h 238"/>
                        <a:gd name="T82" fmla="*/ 98 w 116"/>
                        <a:gd name="T83" fmla="*/ 91 h 238"/>
                        <a:gd name="T84" fmla="*/ 106 w 116"/>
                        <a:gd name="T85" fmla="*/ 86 h 238"/>
                        <a:gd name="T86" fmla="*/ 107 w 116"/>
                        <a:gd name="T87" fmla="*/ 64 h 238"/>
                        <a:gd name="T88" fmla="*/ 114 w 116"/>
                        <a:gd name="T89" fmla="*/ 64 h 238"/>
                        <a:gd name="T90" fmla="*/ 115 w 116"/>
                        <a:gd name="T91" fmla="*/ 28 h 238"/>
                        <a:gd name="T92" fmla="*/ 106 w 116"/>
                        <a:gd name="T93" fmla="*/ 23 h 238"/>
                        <a:gd name="T94" fmla="*/ 105 w 116"/>
                        <a:gd name="T95" fmla="*/ 6 h 238"/>
                        <a:gd name="T96" fmla="*/ 96 w 116"/>
                        <a:gd name="T97" fmla="*/ 0 h 238"/>
                        <a:gd name="T98" fmla="*/ 88 w 116"/>
                        <a:gd name="T99" fmla="*/ 3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116" h="238">
                          <a:moveTo>
                            <a:pt x="88" y="3"/>
                          </a:moveTo>
                          <a:lnTo>
                            <a:pt x="87" y="23"/>
                          </a:lnTo>
                          <a:lnTo>
                            <a:pt x="81" y="26"/>
                          </a:lnTo>
                          <a:lnTo>
                            <a:pt x="79" y="41"/>
                          </a:lnTo>
                          <a:lnTo>
                            <a:pt x="70" y="41"/>
                          </a:lnTo>
                          <a:lnTo>
                            <a:pt x="66" y="47"/>
                          </a:lnTo>
                          <a:lnTo>
                            <a:pt x="64" y="55"/>
                          </a:lnTo>
                          <a:lnTo>
                            <a:pt x="56" y="62"/>
                          </a:lnTo>
                          <a:lnTo>
                            <a:pt x="53" y="70"/>
                          </a:lnTo>
                          <a:lnTo>
                            <a:pt x="48" y="69"/>
                          </a:lnTo>
                          <a:lnTo>
                            <a:pt x="46" y="61"/>
                          </a:lnTo>
                          <a:lnTo>
                            <a:pt x="37" y="61"/>
                          </a:lnTo>
                          <a:lnTo>
                            <a:pt x="35" y="67"/>
                          </a:lnTo>
                          <a:lnTo>
                            <a:pt x="26" y="71"/>
                          </a:lnTo>
                          <a:lnTo>
                            <a:pt x="23" y="84"/>
                          </a:lnTo>
                          <a:lnTo>
                            <a:pt x="17" y="85"/>
                          </a:lnTo>
                          <a:lnTo>
                            <a:pt x="20" y="127"/>
                          </a:lnTo>
                          <a:lnTo>
                            <a:pt x="24" y="128"/>
                          </a:lnTo>
                          <a:lnTo>
                            <a:pt x="26" y="139"/>
                          </a:lnTo>
                          <a:lnTo>
                            <a:pt x="20" y="143"/>
                          </a:lnTo>
                          <a:lnTo>
                            <a:pt x="17" y="157"/>
                          </a:lnTo>
                          <a:lnTo>
                            <a:pt x="10" y="160"/>
                          </a:lnTo>
                          <a:lnTo>
                            <a:pt x="9" y="167"/>
                          </a:lnTo>
                          <a:lnTo>
                            <a:pt x="0" y="170"/>
                          </a:lnTo>
                          <a:lnTo>
                            <a:pt x="1" y="189"/>
                          </a:lnTo>
                          <a:lnTo>
                            <a:pt x="11" y="189"/>
                          </a:lnTo>
                          <a:lnTo>
                            <a:pt x="11" y="228"/>
                          </a:lnTo>
                          <a:lnTo>
                            <a:pt x="20" y="228"/>
                          </a:lnTo>
                          <a:lnTo>
                            <a:pt x="26" y="234"/>
                          </a:lnTo>
                          <a:lnTo>
                            <a:pt x="33" y="237"/>
                          </a:lnTo>
                          <a:lnTo>
                            <a:pt x="42" y="228"/>
                          </a:lnTo>
                          <a:lnTo>
                            <a:pt x="52" y="227"/>
                          </a:lnTo>
                          <a:lnTo>
                            <a:pt x="59" y="222"/>
                          </a:lnTo>
                          <a:lnTo>
                            <a:pt x="66" y="217"/>
                          </a:lnTo>
                          <a:lnTo>
                            <a:pt x="70" y="198"/>
                          </a:lnTo>
                          <a:lnTo>
                            <a:pt x="78" y="195"/>
                          </a:lnTo>
                          <a:lnTo>
                            <a:pt x="78" y="170"/>
                          </a:lnTo>
                          <a:lnTo>
                            <a:pt x="83" y="167"/>
                          </a:lnTo>
                          <a:lnTo>
                            <a:pt x="82" y="132"/>
                          </a:lnTo>
                          <a:lnTo>
                            <a:pt x="92" y="125"/>
                          </a:lnTo>
                          <a:lnTo>
                            <a:pt x="98" y="119"/>
                          </a:lnTo>
                          <a:lnTo>
                            <a:pt x="98" y="91"/>
                          </a:lnTo>
                          <a:lnTo>
                            <a:pt x="106" y="86"/>
                          </a:lnTo>
                          <a:lnTo>
                            <a:pt x="107" y="64"/>
                          </a:lnTo>
                          <a:lnTo>
                            <a:pt x="114" y="64"/>
                          </a:lnTo>
                          <a:lnTo>
                            <a:pt x="115" y="28"/>
                          </a:lnTo>
                          <a:lnTo>
                            <a:pt x="106" y="23"/>
                          </a:lnTo>
                          <a:lnTo>
                            <a:pt x="105" y="6"/>
                          </a:lnTo>
                          <a:lnTo>
                            <a:pt x="96" y="0"/>
                          </a:lnTo>
                          <a:lnTo>
                            <a:pt x="88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4" name="Freeform 134">
                      <a:extLst>
                        <a:ext uri="{FF2B5EF4-FFF2-40B4-BE49-F238E27FC236}">
                          <a16:creationId xmlns:a16="http://schemas.microsoft.com/office/drawing/2014/main" id="{F2DE11B9-E994-4AFA-1E2F-1D686C9C61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3149" y="4851383"/>
                      <a:ext cx="213423" cy="245165"/>
                    </a:xfrm>
                    <a:custGeom>
                      <a:avLst/>
                      <a:gdLst>
                        <a:gd name="T0" fmla="*/ 47 w 139"/>
                        <a:gd name="T1" fmla="*/ 3 h 159"/>
                        <a:gd name="T2" fmla="*/ 86 w 139"/>
                        <a:gd name="T3" fmla="*/ 4 h 159"/>
                        <a:gd name="T4" fmla="*/ 92 w 139"/>
                        <a:gd name="T5" fmla="*/ 26 h 159"/>
                        <a:gd name="T6" fmla="*/ 93 w 139"/>
                        <a:gd name="T7" fmla="*/ 37 h 159"/>
                        <a:gd name="T8" fmla="*/ 101 w 139"/>
                        <a:gd name="T9" fmla="*/ 42 h 159"/>
                        <a:gd name="T10" fmla="*/ 105 w 139"/>
                        <a:gd name="T11" fmla="*/ 54 h 159"/>
                        <a:gd name="T12" fmla="*/ 113 w 139"/>
                        <a:gd name="T13" fmla="*/ 54 h 159"/>
                        <a:gd name="T14" fmla="*/ 117 w 139"/>
                        <a:gd name="T15" fmla="*/ 70 h 159"/>
                        <a:gd name="T16" fmla="*/ 123 w 139"/>
                        <a:gd name="T17" fmla="*/ 71 h 159"/>
                        <a:gd name="T18" fmla="*/ 138 w 139"/>
                        <a:gd name="T19" fmla="*/ 77 h 159"/>
                        <a:gd name="T20" fmla="*/ 135 w 139"/>
                        <a:gd name="T21" fmla="*/ 86 h 159"/>
                        <a:gd name="T22" fmla="*/ 126 w 139"/>
                        <a:gd name="T23" fmla="*/ 93 h 159"/>
                        <a:gd name="T24" fmla="*/ 117 w 139"/>
                        <a:gd name="T25" fmla="*/ 102 h 159"/>
                        <a:gd name="T26" fmla="*/ 106 w 139"/>
                        <a:gd name="T27" fmla="*/ 107 h 159"/>
                        <a:gd name="T28" fmla="*/ 102 w 139"/>
                        <a:gd name="T29" fmla="*/ 121 h 159"/>
                        <a:gd name="T30" fmla="*/ 93 w 139"/>
                        <a:gd name="T31" fmla="*/ 124 h 159"/>
                        <a:gd name="T32" fmla="*/ 87 w 139"/>
                        <a:gd name="T33" fmla="*/ 133 h 159"/>
                        <a:gd name="T34" fmla="*/ 78 w 139"/>
                        <a:gd name="T35" fmla="*/ 142 h 159"/>
                        <a:gd name="T36" fmla="*/ 64 w 139"/>
                        <a:gd name="T37" fmla="*/ 142 h 159"/>
                        <a:gd name="T38" fmla="*/ 55 w 139"/>
                        <a:gd name="T39" fmla="*/ 136 h 159"/>
                        <a:gd name="T40" fmla="*/ 46 w 139"/>
                        <a:gd name="T41" fmla="*/ 136 h 159"/>
                        <a:gd name="T42" fmla="*/ 41 w 139"/>
                        <a:gd name="T43" fmla="*/ 144 h 159"/>
                        <a:gd name="T44" fmla="*/ 38 w 139"/>
                        <a:gd name="T45" fmla="*/ 153 h 159"/>
                        <a:gd name="T46" fmla="*/ 30 w 139"/>
                        <a:gd name="T47" fmla="*/ 158 h 159"/>
                        <a:gd name="T48" fmla="*/ 10 w 139"/>
                        <a:gd name="T49" fmla="*/ 153 h 159"/>
                        <a:gd name="T50" fmla="*/ 6 w 139"/>
                        <a:gd name="T51" fmla="*/ 138 h 159"/>
                        <a:gd name="T52" fmla="*/ 1 w 139"/>
                        <a:gd name="T53" fmla="*/ 132 h 159"/>
                        <a:gd name="T54" fmla="*/ 0 w 139"/>
                        <a:gd name="T55" fmla="*/ 80 h 159"/>
                        <a:gd name="T56" fmla="*/ 8 w 139"/>
                        <a:gd name="T57" fmla="*/ 76 h 159"/>
                        <a:gd name="T58" fmla="*/ 15 w 139"/>
                        <a:gd name="T59" fmla="*/ 72 h 159"/>
                        <a:gd name="T60" fmla="*/ 15 w 139"/>
                        <a:gd name="T61" fmla="*/ 20 h 159"/>
                        <a:gd name="T62" fmla="*/ 22 w 139"/>
                        <a:gd name="T63" fmla="*/ 7 h 159"/>
                        <a:gd name="T64" fmla="*/ 40 w 139"/>
                        <a:gd name="T65" fmla="*/ 0 h 159"/>
                        <a:gd name="T66" fmla="*/ 47 w 139"/>
                        <a:gd name="T67" fmla="*/ 3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39" h="159">
                          <a:moveTo>
                            <a:pt x="47" y="3"/>
                          </a:moveTo>
                          <a:lnTo>
                            <a:pt x="86" y="4"/>
                          </a:lnTo>
                          <a:lnTo>
                            <a:pt x="92" y="26"/>
                          </a:lnTo>
                          <a:lnTo>
                            <a:pt x="93" y="37"/>
                          </a:lnTo>
                          <a:lnTo>
                            <a:pt x="101" y="42"/>
                          </a:lnTo>
                          <a:lnTo>
                            <a:pt x="105" y="54"/>
                          </a:lnTo>
                          <a:lnTo>
                            <a:pt x="113" y="54"/>
                          </a:lnTo>
                          <a:lnTo>
                            <a:pt x="117" y="70"/>
                          </a:lnTo>
                          <a:lnTo>
                            <a:pt x="123" y="71"/>
                          </a:lnTo>
                          <a:lnTo>
                            <a:pt x="138" y="77"/>
                          </a:lnTo>
                          <a:lnTo>
                            <a:pt x="135" y="86"/>
                          </a:lnTo>
                          <a:lnTo>
                            <a:pt x="126" y="93"/>
                          </a:lnTo>
                          <a:lnTo>
                            <a:pt x="117" y="102"/>
                          </a:lnTo>
                          <a:lnTo>
                            <a:pt x="106" y="107"/>
                          </a:lnTo>
                          <a:lnTo>
                            <a:pt x="102" y="121"/>
                          </a:lnTo>
                          <a:lnTo>
                            <a:pt x="93" y="124"/>
                          </a:lnTo>
                          <a:lnTo>
                            <a:pt x="87" y="133"/>
                          </a:lnTo>
                          <a:lnTo>
                            <a:pt x="78" y="142"/>
                          </a:lnTo>
                          <a:lnTo>
                            <a:pt x="64" y="142"/>
                          </a:lnTo>
                          <a:lnTo>
                            <a:pt x="55" y="136"/>
                          </a:lnTo>
                          <a:lnTo>
                            <a:pt x="46" y="136"/>
                          </a:lnTo>
                          <a:lnTo>
                            <a:pt x="41" y="144"/>
                          </a:lnTo>
                          <a:lnTo>
                            <a:pt x="38" y="153"/>
                          </a:lnTo>
                          <a:lnTo>
                            <a:pt x="30" y="158"/>
                          </a:lnTo>
                          <a:lnTo>
                            <a:pt x="10" y="153"/>
                          </a:lnTo>
                          <a:lnTo>
                            <a:pt x="6" y="138"/>
                          </a:lnTo>
                          <a:lnTo>
                            <a:pt x="1" y="132"/>
                          </a:lnTo>
                          <a:lnTo>
                            <a:pt x="0" y="80"/>
                          </a:lnTo>
                          <a:lnTo>
                            <a:pt x="8" y="76"/>
                          </a:lnTo>
                          <a:lnTo>
                            <a:pt x="15" y="72"/>
                          </a:lnTo>
                          <a:lnTo>
                            <a:pt x="15" y="20"/>
                          </a:lnTo>
                          <a:lnTo>
                            <a:pt x="22" y="7"/>
                          </a:lnTo>
                          <a:lnTo>
                            <a:pt x="40" y="0"/>
                          </a:lnTo>
                          <a:lnTo>
                            <a:pt x="47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5" name="Freeform 135">
                      <a:extLst>
                        <a:ext uri="{FF2B5EF4-FFF2-40B4-BE49-F238E27FC236}">
                          <a16:creationId xmlns:a16="http://schemas.microsoft.com/office/drawing/2014/main" id="{86C6BA79-EC1A-C077-B707-3CEB74651A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73748" y="4657179"/>
                      <a:ext cx="888115" cy="758910"/>
                    </a:xfrm>
                    <a:custGeom>
                      <a:avLst/>
                      <a:gdLst>
                        <a:gd name="T0" fmla="*/ 296 w 575"/>
                        <a:gd name="T1" fmla="*/ 33 h 491"/>
                        <a:gd name="T2" fmla="*/ 258 w 575"/>
                        <a:gd name="T3" fmla="*/ 51 h 491"/>
                        <a:gd name="T4" fmla="*/ 254 w 575"/>
                        <a:gd name="T5" fmla="*/ 74 h 491"/>
                        <a:gd name="T6" fmla="*/ 230 w 575"/>
                        <a:gd name="T7" fmla="*/ 66 h 491"/>
                        <a:gd name="T8" fmla="*/ 199 w 575"/>
                        <a:gd name="T9" fmla="*/ 60 h 491"/>
                        <a:gd name="T10" fmla="*/ 184 w 575"/>
                        <a:gd name="T11" fmla="*/ 85 h 491"/>
                        <a:gd name="T12" fmla="*/ 164 w 575"/>
                        <a:gd name="T13" fmla="*/ 102 h 491"/>
                        <a:gd name="T14" fmla="*/ 156 w 575"/>
                        <a:gd name="T15" fmla="*/ 113 h 491"/>
                        <a:gd name="T16" fmla="*/ 145 w 575"/>
                        <a:gd name="T17" fmla="*/ 127 h 491"/>
                        <a:gd name="T18" fmla="*/ 104 w 575"/>
                        <a:gd name="T19" fmla="*/ 161 h 491"/>
                        <a:gd name="T20" fmla="*/ 31 w 575"/>
                        <a:gd name="T21" fmla="*/ 199 h 491"/>
                        <a:gd name="T22" fmla="*/ 9 w 575"/>
                        <a:gd name="T23" fmla="*/ 248 h 491"/>
                        <a:gd name="T24" fmla="*/ 17 w 575"/>
                        <a:gd name="T25" fmla="*/ 265 h 491"/>
                        <a:gd name="T26" fmla="*/ 0 w 575"/>
                        <a:gd name="T27" fmla="*/ 270 h 491"/>
                        <a:gd name="T28" fmla="*/ 17 w 575"/>
                        <a:gd name="T29" fmla="*/ 312 h 491"/>
                        <a:gd name="T30" fmla="*/ 17 w 575"/>
                        <a:gd name="T31" fmla="*/ 344 h 491"/>
                        <a:gd name="T32" fmla="*/ 25 w 575"/>
                        <a:gd name="T33" fmla="*/ 377 h 491"/>
                        <a:gd name="T34" fmla="*/ 12 w 575"/>
                        <a:gd name="T35" fmla="*/ 389 h 491"/>
                        <a:gd name="T36" fmla="*/ 35 w 575"/>
                        <a:gd name="T37" fmla="*/ 424 h 491"/>
                        <a:gd name="T38" fmla="*/ 53 w 575"/>
                        <a:gd name="T39" fmla="*/ 420 h 491"/>
                        <a:gd name="T40" fmla="*/ 83 w 575"/>
                        <a:gd name="T41" fmla="*/ 412 h 491"/>
                        <a:gd name="T42" fmla="*/ 142 w 575"/>
                        <a:gd name="T43" fmla="*/ 391 h 491"/>
                        <a:gd name="T44" fmla="*/ 204 w 575"/>
                        <a:gd name="T45" fmla="*/ 375 h 491"/>
                        <a:gd name="T46" fmla="*/ 231 w 575"/>
                        <a:gd name="T47" fmla="*/ 365 h 491"/>
                        <a:gd name="T48" fmla="*/ 245 w 575"/>
                        <a:gd name="T49" fmla="*/ 369 h 491"/>
                        <a:gd name="T50" fmla="*/ 278 w 575"/>
                        <a:gd name="T51" fmla="*/ 383 h 491"/>
                        <a:gd name="T52" fmla="*/ 290 w 575"/>
                        <a:gd name="T53" fmla="*/ 418 h 491"/>
                        <a:gd name="T54" fmla="*/ 310 w 575"/>
                        <a:gd name="T55" fmla="*/ 409 h 491"/>
                        <a:gd name="T56" fmla="*/ 330 w 575"/>
                        <a:gd name="T57" fmla="*/ 383 h 491"/>
                        <a:gd name="T58" fmla="*/ 326 w 575"/>
                        <a:gd name="T59" fmla="*/ 409 h 491"/>
                        <a:gd name="T60" fmla="*/ 328 w 575"/>
                        <a:gd name="T61" fmla="*/ 422 h 491"/>
                        <a:gd name="T62" fmla="*/ 337 w 575"/>
                        <a:gd name="T63" fmla="*/ 405 h 491"/>
                        <a:gd name="T64" fmla="*/ 339 w 575"/>
                        <a:gd name="T65" fmla="*/ 422 h 491"/>
                        <a:gd name="T66" fmla="*/ 349 w 575"/>
                        <a:gd name="T67" fmla="*/ 442 h 491"/>
                        <a:gd name="T68" fmla="*/ 358 w 575"/>
                        <a:gd name="T69" fmla="*/ 471 h 491"/>
                        <a:gd name="T70" fmla="*/ 425 w 575"/>
                        <a:gd name="T71" fmla="*/ 490 h 491"/>
                        <a:gd name="T72" fmla="*/ 491 w 575"/>
                        <a:gd name="T73" fmla="*/ 460 h 491"/>
                        <a:gd name="T74" fmla="*/ 521 w 575"/>
                        <a:gd name="T75" fmla="*/ 415 h 491"/>
                        <a:gd name="T76" fmla="*/ 558 w 575"/>
                        <a:gd name="T77" fmla="*/ 366 h 491"/>
                        <a:gd name="T78" fmla="*/ 565 w 575"/>
                        <a:gd name="T79" fmla="*/ 316 h 491"/>
                        <a:gd name="T80" fmla="*/ 572 w 575"/>
                        <a:gd name="T81" fmla="*/ 251 h 491"/>
                        <a:gd name="T82" fmla="*/ 546 w 575"/>
                        <a:gd name="T83" fmla="*/ 201 h 491"/>
                        <a:gd name="T84" fmla="*/ 523 w 575"/>
                        <a:gd name="T85" fmla="*/ 165 h 491"/>
                        <a:gd name="T86" fmla="*/ 493 w 575"/>
                        <a:gd name="T87" fmla="*/ 117 h 491"/>
                        <a:gd name="T88" fmla="*/ 465 w 575"/>
                        <a:gd name="T89" fmla="*/ 60 h 491"/>
                        <a:gd name="T90" fmla="*/ 463 w 575"/>
                        <a:gd name="T91" fmla="*/ 19 h 491"/>
                        <a:gd name="T92" fmla="*/ 437 w 575"/>
                        <a:gd name="T93" fmla="*/ 19 h 491"/>
                        <a:gd name="T94" fmla="*/ 430 w 575"/>
                        <a:gd name="T95" fmla="*/ 89 h 491"/>
                        <a:gd name="T96" fmla="*/ 416 w 575"/>
                        <a:gd name="T97" fmla="*/ 113 h 491"/>
                        <a:gd name="T98" fmla="*/ 384 w 575"/>
                        <a:gd name="T99" fmla="*/ 100 h 491"/>
                        <a:gd name="T100" fmla="*/ 353 w 575"/>
                        <a:gd name="T101" fmla="*/ 81 h 491"/>
                        <a:gd name="T102" fmla="*/ 348 w 575"/>
                        <a:gd name="T103" fmla="*/ 62 h 491"/>
                        <a:gd name="T104" fmla="*/ 360 w 575"/>
                        <a:gd name="T105" fmla="*/ 46 h 491"/>
                        <a:gd name="T106" fmla="*/ 347 w 575"/>
                        <a:gd name="T107" fmla="*/ 25 h 491"/>
                        <a:gd name="T108" fmla="*/ 307 w 575"/>
                        <a:gd name="T109" fmla="*/ 12 h 491"/>
                        <a:gd name="T110" fmla="*/ 282 w 575"/>
                        <a:gd name="T111" fmla="*/ 15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75" h="491">
                          <a:moveTo>
                            <a:pt x="293" y="20"/>
                          </a:moveTo>
                          <a:lnTo>
                            <a:pt x="296" y="33"/>
                          </a:lnTo>
                          <a:lnTo>
                            <a:pt x="269" y="37"/>
                          </a:lnTo>
                          <a:lnTo>
                            <a:pt x="258" y="51"/>
                          </a:lnTo>
                          <a:lnTo>
                            <a:pt x="256" y="59"/>
                          </a:lnTo>
                          <a:lnTo>
                            <a:pt x="254" y="74"/>
                          </a:lnTo>
                          <a:lnTo>
                            <a:pt x="237" y="78"/>
                          </a:lnTo>
                          <a:lnTo>
                            <a:pt x="230" y="66"/>
                          </a:lnTo>
                          <a:lnTo>
                            <a:pt x="221" y="55"/>
                          </a:lnTo>
                          <a:lnTo>
                            <a:pt x="199" y="60"/>
                          </a:lnTo>
                          <a:lnTo>
                            <a:pt x="195" y="74"/>
                          </a:lnTo>
                          <a:lnTo>
                            <a:pt x="184" y="85"/>
                          </a:lnTo>
                          <a:lnTo>
                            <a:pt x="171" y="91"/>
                          </a:lnTo>
                          <a:lnTo>
                            <a:pt x="164" y="102"/>
                          </a:lnTo>
                          <a:lnTo>
                            <a:pt x="164" y="113"/>
                          </a:lnTo>
                          <a:lnTo>
                            <a:pt x="156" y="113"/>
                          </a:lnTo>
                          <a:lnTo>
                            <a:pt x="149" y="102"/>
                          </a:lnTo>
                          <a:lnTo>
                            <a:pt x="145" y="127"/>
                          </a:lnTo>
                          <a:lnTo>
                            <a:pt x="124" y="153"/>
                          </a:lnTo>
                          <a:lnTo>
                            <a:pt x="104" y="161"/>
                          </a:lnTo>
                          <a:lnTo>
                            <a:pt x="53" y="176"/>
                          </a:lnTo>
                          <a:lnTo>
                            <a:pt x="31" y="199"/>
                          </a:lnTo>
                          <a:lnTo>
                            <a:pt x="6" y="201"/>
                          </a:lnTo>
                          <a:lnTo>
                            <a:pt x="9" y="248"/>
                          </a:lnTo>
                          <a:lnTo>
                            <a:pt x="20" y="255"/>
                          </a:lnTo>
                          <a:lnTo>
                            <a:pt x="17" y="265"/>
                          </a:lnTo>
                          <a:lnTo>
                            <a:pt x="2" y="255"/>
                          </a:lnTo>
                          <a:lnTo>
                            <a:pt x="0" y="270"/>
                          </a:lnTo>
                          <a:lnTo>
                            <a:pt x="8" y="296"/>
                          </a:lnTo>
                          <a:lnTo>
                            <a:pt x="17" y="312"/>
                          </a:lnTo>
                          <a:lnTo>
                            <a:pt x="17" y="331"/>
                          </a:lnTo>
                          <a:lnTo>
                            <a:pt x="17" y="344"/>
                          </a:lnTo>
                          <a:lnTo>
                            <a:pt x="24" y="349"/>
                          </a:lnTo>
                          <a:lnTo>
                            <a:pt x="25" y="377"/>
                          </a:lnTo>
                          <a:lnTo>
                            <a:pt x="17" y="378"/>
                          </a:lnTo>
                          <a:lnTo>
                            <a:pt x="12" y="389"/>
                          </a:lnTo>
                          <a:lnTo>
                            <a:pt x="6" y="398"/>
                          </a:lnTo>
                          <a:lnTo>
                            <a:pt x="35" y="424"/>
                          </a:lnTo>
                          <a:lnTo>
                            <a:pt x="47" y="427"/>
                          </a:lnTo>
                          <a:lnTo>
                            <a:pt x="53" y="420"/>
                          </a:lnTo>
                          <a:lnTo>
                            <a:pt x="59" y="409"/>
                          </a:lnTo>
                          <a:lnTo>
                            <a:pt x="83" y="412"/>
                          </a:lnTo>
                          <a:lnTo>
                            <a:pt x="133" y="405"/>
                          </a:lnTo>
                          <a:lnTo>
                            <a:pt x="142" y="391"/>
                          </a:lnTo>
                          <a:lnTo>
                            <a:pt x="158" y="380"/>
                          </a:lnTo>
                          <a:lnTo>
                            <a:pt x="204" y="375"/>
                          </a:lnTo>
                          <a:lnTo>
                            <a:pt x="213" y="366"/>
                          </a:lnTo>
                          <a:lnTo>
                            <a:pt x="231" y="365"/>
                          </a:lnTo>
                          <a:lnTo>
                            <a:pt x="244" y="361"/>
                          </a:lnTo>
                          <a:lnTo>
                            <a:pt x="245" y="369"/>
                          </a:lnTo>
                          <a:lnTo>
                            <a:pt x="267" y="371"/>
                          </a:lnTo>
                          <a:lnTo>
                            <a:pt x="278" y="383"/>
                          </a:lnTo>
                          <a:lnTo>
                            <a:pt x="289" y="399"/>
                          </a:lnTo>
                          <a:lnTo>
                            <a:pt x="290" y="418"/>
                          </a:lnTo>
                          <a:lnTo>
                            <a:pt x="299" y="416"/>
                          </a:lnTo>
                          <a:lnTo>
                            <a:pt x="310" y="409"/>
                          </a:lnTo>
                          <a:lnTo>
                            <a:pt x="322" y="397"/>
                          </a:lnTo>
                          <a:lnTo>
                            <a:pt x="330" y="383"/>
                          </a:lnTo>
                          <a:lnTo>
                            <a:pt x="332" y="394"/>
                          </a:lnTo>
                          <a:lnTo>
                            <a:pt x="326" y="409"/>
                          </a:lnTo>
                          <a:lnTo>
                            <a:pt x="318" y="420"/>
                          </a:lnTo>
                          <a:lnTo>
                            <a:pt x="328" y="422"/>
                          </a:lnTo>
                          <a:lnTo>
                            <a:pt x="332" y="412"/>
                          </a:lnTo>
                          <a:lnTo>
                            <a:pt x="337" y="405"/>
                          </a:lnTo>
                          <a:lnTo>
                            <a:pt x="337" y="412"/>
                          </a:lnTo>
                          <a:lnTo>
                            <a:pt x="339" y="422"/>
                          </a:lnTo>
                          <a:lnTo>
                            <a:pt x="348" y="431"/>
                          </a:lnTo>
                          <a:lnTo>
                            <a:pt x="349" y="442"/>
                          </a:lnTo>
                          <a:lnTo>
                            <a:pt x="344" y="456"/>
                          </a:lnTo>
                          <a:lnTo>
                            <a:pt x="358" y="471"/>
                          </a:lnTo>
                          <a:lnTo>
                            <a:pt x="389" y="482"/>
                          </a:lnTo>
                          <a:lnTo>
                            <a:pt x="425" y="490"/>
                          </a:lnTo>
                          <a:lnTo>
                            <a:pt x="450" y="481"/>
                          </a:lnTo>
                          <a:lnTo>
                            <a:pt x="491" y="460"/>
                          </a:lnTo>
                          <a:lnTo>
                            <a:pt x="503" y="429"/>
                          </a:lnTo>
                          <a:lnTo>
                            <a:pt x="521" y="415"/>
                          </a:lnTo>
                          <a:lnTo>
                            <a:pt x="534" y="388"/>
                          </a:lnTo>
                          <a:lnTo>
                            <a:pt x="558" y="366"/>
                          </a:lnTo>
                          <a:lnTo>
                            <a:pt x="565" y="355"/>
                          </a:lnTo>
                          <a:lnTo>
                            <a:pt x="565" y="316"/>
                          </a:lnTo>
                          <a:lnTo>
                            <a:pt x="574" y="263"/>
                          </a:lnTo>
                          <a:lnTo>
                            <a:pt x="572" y="251"/>
                          </a:lnTo>
                          <a:lnTo>
                            <a:pt x="555" y="228"/>
                          </a:lnTo>
                          <a:lnTo>
                            <a:pt x="546" y="201"/>
                          </a:lnTo>
                          <a:lnTo>
                            <a:pt x="527" y="191"/>
                          </a:lnTo>
                          <a:lnTo>
                            <a:pt x="523" y="165"/>
                          </a:lnTo>
                          <a:lnTo>
                            <a:pt x="494" y="150"/>
                          </a:lnTo>
                          <a:lnTo>
                            <a:pt x="493" y="117"/>
                          </a:lnTo>
                          <a:lnTo>
                            <a:pt x="483" y="80"/>
                          </a:lnTo>
                          <a:lnTo>
                            <a:pt x="465" y="60"/>
                          </a:lnTo>
                          <a:lnTo>
                            <a:pt x="455" y="33"/>
                          </a:lnTo>
                          <a:lnTo>
                            <a:pt x="463" y="19"/>
                          </a:lnTo>
                          <a:lnTo>
                            <a:pt x="448" y="0"/>
                          </a:lnTo>
                          <a:lnTo>
                            <a:pt x="437" y="19"/>
                          </a:lnTo>
                          <a:lnTo>
                            <a:pt x="429" y="30"/>
                          </a:lnTo>
                          <a:lnTo>
                            <a:pt x="430" y="89"/>
                          </a:lnTo>
                          <a:lnTo>
                            <a:pt x="421" y="104"/>
                          </a:lnTo>
                          <a:lnTo>
                            <a:pt x="416" y="113"/>
                          </a:lnTo>
                          <a:lnTo>
                            <a:pt x="399" y="113"/>
                          </a:lnTo>
                          <a:lnTo>
                            <a:pt x="384" y="100"/>
                          </a:lnTo>
                          <a:lnTo>
                            <a:pt x="365" y="93"/>
                          </a:lnTo>
                          <a:lnTo>
                            <a:pt x="353" y="81"/>
                          </a:lnTo>
                          <a:lnTo>
                            <a:pt x="342" y="77"/>
                          </a:lnTo>
                          <a:lnTo>
                            <a:pt x="348" y="62"/>
                          </a:lnTo>
                          <a:lnTo>
                            <a:pt x="351" y="49"/>
                          </a:lnTo>
                          <a:lnTo>
                            <a:pt x="360" y="46"/>
                          </a:lnTo>
                          <a:lnTo>
                            <a:pt x="366" y="28"/>
                          </a:lnTo>
                          <a:lnTo>
                            <a:pt x="347" y="25"/>
                          </a:lnTo>
                          <a:lnTo>
                            <a:pt x="328" y="23"/>
                          </a:lnTo>
                          <a:lnTo>
                            <a:pt x="307" y="12"/>
                          </a:lnTo>
                          <a:lnTo>
                            <a:pt x="284" y="9"/>
                          </a:lnTo>
                          <a:lnTo>
                            <a:pt x="282" y="15"/>
                          </a:lnTo>
                          <a:lnTo>
                            <a:pt x="293" y="2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6" name="Freeform 136">
                      <a:extLst>
                        <a:ext uri="{FF2B5EF4-FFF2-40B4-BE49-F238E27FC236}">
                          <a16:creationId xmlns:a16="http://schemas.microsoft.com/office/drawing/2014/main" id="{6D1A0BBC-4E94-E508-7A9E-FE0D96D98C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6116" y="5473938"/>
                      <a:ext cx="78485" cy="84017"/>
                    </a:xfrm>
                    <a:custGeom>
                      <a:avLst/>
                      <a:gdLst>
                        <a:gd name="T0" fmla="*/ 3 w 52"/>
                        <a:gd name="T1" fmla="*/ 0 h 53"/>
                        <a:gd name="T2" fmla="*/ 22 w 52"/>
                        <a:gd name="T3" fmla="*/ 4 h 53"/>
                        <a:gd name="T4" fmla="*/ 51 w 52"/>
                        <a:gd name="T5" fmla="*/ 4 h 53"/>
                        <a:gd name="T6" fmla="*/ 49 w 52"/>
                        <a:gd name="T7" fmla="*/ 21 h 53"/>
                        <a:gd name="T8" fmla="*/ 40 w 52"/>
                        <a:gd name="T9" fmla="*/ 34 h 53"/>
                        <a:gd name="T10" fmla="*/ 38 w 52"/>
                        <a:gd name="T11" fmla="*/ 47 h 53"/>
                        <a:gd name="T12" fmla="*/ 22 w 52"/>
                        <a:gd name="T13" fmla="*/ 50 h 53"/>
                        <a:gd name="T14" fmla="*/ 11 w 52"/>
                        <a:gd name="T15" fmla="*/ 52 h 53"/>
                        <a:gd name="T16" fmla="*/ 0 w 52"/>
                        <a:gd name="T17" fmla="*/ 45 h 53"/>
                        <a:gd name="T18" fmla="*/ 3 w 52"/>
                        <a:gd name="T19" fmla="*/ 0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2" h="53">
                          <a:moveTo>
                            <a:pt x="3" y="0"/>
                          </a:moveTo>
                          <a:lnTo>
                            <a:pt x="22" y="4"/>
                          </a:lnTo>
                          <a:lnTo>
                            <a:pt x="51" y="4"/>
                          </a:lnTo>
                          <a:lnTo>
                            <a:pt x="49" y="21"/>
                          </a:lnTo>
                          <a:lnTo>
                            <a:pt x="40" y="34"/>
                          </a:lnTo>
                          <a:lnTo>
                            <a:pt x="38" y="47"/>
                          </a:lnTo>
                          <a:lnTo>
                            <a:pt x="22" y="50"/>
                          </a:lnTo>
                          <a:lnTo>
                            <a:pt x="11" y="52"/>
                          </a:lnTo>
                          <a:lnTo>
                            <a:pt x="0" y="45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7" name="Freeform 137">
                      <a:extLst>
                        <a:ext uri="{FF2B5EF4-FFF2-40B4-BE49-F238E27FC236}">
                          <a16:creationId xmlns:a16="http://schemas.microsoft.com/office/drawing/2014/main" id="{AAC339CD-EBD6-012A-9A98-EA6CF7DF48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20724" y="4921627"/>
                      <a:ext cx="56454" cy="45452"/>
                    </a:xfrm>
                    <a:custGeom>
                      <a:avLst/>
                      <a:gdLst>
                        <a:gd name="T0" fmla="*/ 11 w 37"/>
                        <a:gd name="T1" fmla="*/ 0 h 29"/>
                        <a:gd name="T2" fmla="*/ 0 w 37"/>
                        <a:gd name="T3" fmla="*/ 5 h 29"/>
                        <a:gd name="T4" fmla="*/ 8 w 37"/>
                        <a:gd name="T5" fmla="*/ 13 h 29"/>
                        <a:gd name="T6" fmla="*/ 18 w 37"/>
                        <a:gd name="T7" fmla="*/ 22 h 29"/>
                        <a:gd name="T8" fmla="*/ 32 w 37"/>
                        <a:gd name="T9" fmla="*/ 28 h 29"/>
                        <a:gd name="T10" fmla="*/ 36 w 37"/>
                        <a:gd name="T11" fmla="*/ 20 h 29"/>
                        <a:gd name="T12" fmla="*/ 26 w 37"/>
                        <a:gd name="T13" fmla="*/ 5 h 29"/>
                        <a:gd name="T14" fmla="*/ 11 w 37"/>
                        <a:gd name="T15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7" h="29">
                          <a:moveTo>
                            <a:pt x="11" y="0"/>
                          </a:moveTo>
                          <a:lnTo>
                            <a:pt x="0" y="5"/>
                          </a:lnTo>
                          <a:lnTo>
                            <a:pt x="8" y="13"/>
                          </a:lnTo>
                          <a:lnTo>
                            <a:pt x="18" y="22"/>
                          </a:lnTo>
                          <a:lnTo>
                            <a:pt x="32" y="28"/>
                          </a:lnTo>
                          <a:lnTo>
                            <a:pt x="36" y="20"/>
                          </a:lnTo>
                          <a:lnTo>
                            <a:pt x="26" y="5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8" name="Freeform 138">
                      <a:extLst>
                        <a:ext uri="{FF2B5EF4-FFF2-40B4-BE49-F238E27FC236}">
                          <a16:creationId xmlns:a16="http://schemas.microsoft.com/office/drawing/2014/main" id="{AEC8B877-0187-CB57-C311-0BD7C710C3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67371" y="4429919"/>
                      <a:ext cx="44061" cy="66112"/>
                    </a:xfrm>
                    <a:custGeom>
                      <a:avLst/>
                      <a:gdLst>
                        <a:gd name="T0" fmla="*/ 0 w 28"/>
                        <a:gd name="T1" fmla="*/ 0 h 42"/>
                        <a:gd name="T2" fmla="*/ 10 w 28"/>
                        <a:gd name="T3" fmla="*/ 20 h 42"/>
                        <a:gd name="T4" fmla="*/ 23 w 28"/>
                        <a:gd name="T5" fmla="*/ 41 h 42"/>
                        <a:gd name="T6" fmla="*/ 27 w 28"/>
                        <a:gd name="T7" fmla="*/ 15 h 42"/>
                        <a:gd name="T8" fmla="*/ 0 w 28"/>
                        <a:gd name="T9" fmla="*/ 0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" h="42">
                          <a:moveTo>
                            <a:pt x="0" y="0"/>
                          </a:moveTo>
                          <a:lnTo>
                            <a:pt x="10" y="20"/>
                          </a:lnTo>
                          <a:lnTo>
                            <a:pt x="23" y="41"/>
                          </a:lnTo>
                          <a:lnTo>
                            <a:pt x="27" y="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9" name="Freeform 139">
                      <a:extLst>
                        <a:ext uri="{FF2B5EF4-FFF2-40B4-BE49-F238E27FC236}">
                          <a16:creationId xmlns:a16="http://schemas.microsoft.com/office/drawing/2014/main" id="{63AC327C-9FE9-9574-22C7-27B9942E1B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63585" y="4465730"/>
                      <a:ext cx="185884" cy="194204"/>
                    </a:xfrm>
                    <a:custGeom>
                      <a:avLst/>
                      <a:gdLst>
                        <a:gd name="T0" fmla="*/ 19 w 119"/>
                        <a:gd name="T1" fmla="*/ 74 h 125"/>
                        <a:gd name="T2" fmla="*/ 0 w 119"/>
                        <a:gd name="T3" fmla="*/ 0 h 125"/>
                        <a:gd name="T4" fmla="*/ 16 w 119"/>
                        <a:gd name="T5" fmla="*/ 6 h 125"/>
                        <a:gd name="T6" fmla="*/ 40 w 119"/>
                        <a:gd name="T7" fmla="*/ 5 h 125"/>
                        <a:gd name="T8" fmla="*/ 40 w 119"/>
                        <a:gd name="T9" fmla="*/ 25 h 125"/>
                        <a:gd name="T10" fmla="*/ 55 w 119"/>
                        <a:gd name="T11" fmla="*/ 30 h 125"/>
                        <a:gd name="T12" fmla="*/ 59 w 119"/>
                        <a:gd name="T13" fmla="*/ 40 h 125"/>
                        <a:gd name="T14" fmla="*/ 70 w 119"/>
                        <a:gd name="T15" fmla="*/ 51 h 125"/>
                        <a:gd name="T16" fmla="*/ 78 w 119"/>
                        <a:gd name="T17" fmla="*/ 59 h 125"/>
                        <a:gd name="T18" fmla="*/ 76 w 119"/>
                        <a:gd name="T19" fmla="*/ 76 h 125"/>
                        <a:gd name="T20" fmla="*/ 87 w 119"/>
                        <a:gd name="T21" fmla="*/ 95 h 125"/>
                        <a:gd name="T22" fmla="*/ 107 w 119"/>
                        <a:gd name="T23" fmla="*/ 101 h 125"/>
                        <a:gd name="T24" fmla="*/ 118 w 119"/>
                        <a:gd name="T25" fmla="*/ 120 h 125"/>
                        <a:gd name="T26" fmla="*/ 116 w 119"/>
                        <a:gd name="T27" fmla="*/ 120 h 125"/>
                        <a:gd name="T28" fmla="*/ 115 w 119"/>
                        <a:gd name="T29" fmla="*/ 121 h 125"/>
                        <a:gd name="T30" fmla="*/ 113 w 119"/>
                        <a:gd name="T31" fmla="*/ 121 h 125"/>
                        <a:gd name="T32" fmla="*/ 110 w 119"/>
                        <a:gd name="T33" fmla="*/ 121 h 125"/>
                        <a:gd name="T34" fmla="*/ 108 w 119"/>
                        <a:gd name="T35" fmla="*/ 122 h 125"/>
                        <a:gd name="T36" fmla="*/ 106 w 119"/>
                        <a:gd name="T37" fmla="*/ 123 h 125"/>
                        <a:gd name="T38" fmla="*/ 103 w 119"/>
                        <a:gd name="T39" fmla="*/ 123 h 125"/>
                        <a:gd name="T40" fmla="*/ 101 w 119"/>
                        <a:gd name="T41" fmla="*/ 124 h 125"/>
                        <a:gd name="T42" fmla="*/ 99 w 119"/>
                        <a:gd name="T43" fmla="*/ 124 h 125"/>
                        <a:gd name="T44" fmla="*/ 97 w 119"/>
                        <a:gd name="T45" fmla="*/ 124 h 125"/>
                        <a:gd name="T46" fmla="*/ 96 w 119"/>
                        <a:gd name="T47" fmla="*/ 124 h 125"/>
                        <a:gd name="T48" fmla="*/ 95 w 119"/>
                        <a:gd name="T49" fmla="*/ 122 h 125"/>
                        <a:gd name="T50" fmla="*/ 93 w 119"/>
                        <a:gd name="T51" fmla="*/ 121 h 125"/>
                        <a:gd name="T52" fmla="*/ 91 w 119"/>
                        <a:gd name="T53" fmla="*/ 121 h 125"/>
                        <a:gd name="T54" fmla="*/ 88 w 119"/>
                        <a:gd name="T55" fmla="*/ 121 h 125"/>
                        <a:gd name="T56" fmla="*/ 86 w 119"/>
                        <a:gd name="T57" fmla="*/ 120 h 125"/>
                        <a:gd name="T58" fmla="*/ 83 w 119"/>
                        <a:gd name="T59" fmla="*/ 119 h 125"/>
                        <a:gd name="T60" fmla="*/ 81 w 119"/>
                        <a:gd name="T61" fmla="*/ 118 h 125"/>
                        <a:gd name="T62" fmla="*/ 78 w 119"/>
                        <a:gd name="T63" fmla="*/ 117 h 125"/>
                        <a:gd name="T64" fmla="*/ 76 w 119"/>
                        <a:gd name="T65" fmla="*/ 117 h 125"/>
                        <a:gd name="T66" fmla="*/ 75 w 119"/>
                        <a:gd name="T67" fmla="*/ 117 h 125"/>
                        <a:gd name="T68" fmla="*/ 74 w 119"/>
                        <a:gd name="T69" fmla="*/ 117 h 125"/>
                        <a:gd name="T70" fmla="*/ 55 w 119"/>
                        <a:gd name="T71" fmla="*/ 97 h 125"/>
                        <a:gd name="T72" fmla="*/ 41 w 119"/>
                        <a:gd name="T73" fmla="*/ 78 h 125"/>
                        <a:gd name="T74" fmla="*/ 19 w 119"/>
                        <a:gd name="T75" fmla="*/ 74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9" h="125">
                          <a:moveTo>
                            <a:pt x="19" y="74"/>
                          </a:moveTo>
                          <a:lnTo>
                            <a:pt x="0" y="0"/>
                          </a:lnTo>
                          <a:lnTo>
                            <a:pt x="16" y="6"/>
                          </a:lnTo>
                          <a:lnTo>
                            <a:pt x="40" y="5"/>
                          </a:lnTo>
                          <a:lnTo>
                            <a:pt x="40" y="25"/>
                          </a:lnTo>
                          <a:lnTo>
                            <a:pt x="55" y="30"/>
                          </a:lnTo>
                          <a:lnTo>
                            <a:pt x="59" y="40"/>
                          </a:lnTo>
                          <a:lnTo>
                            <a:pt x="70" y="51"/>
                          </a:lnTo>
                          <a:lnTo>
                            <a:pt x="78" y="59"/>
                          </a:lnTo>
                          <a:lnTo>
                            <a:pt x="76" y="76"/>
                          </a:lnTo>
                          <a:lnTo>
                            <a:pt x="87" y="95"/>
                          </a:lnTo>
                          <a:lnTo>
                            <a:pt x="107" y="101"/>
                          </a:lnTo>
                          <a:lnTo>
                            <a:pt x="118" y="120"/>
                          </a:lnTo>
                          <a:lnTo>
                            <a:pt x="116" y="120"/>
                          </a:lnTo>
                          <a:lnTo>
                            <a:pt x="115" y="121"/>
                          </a:lnTo>
                          <a:lnTo>
                            <a:pt x="113" y="121"/>
                          </a:lnTo>
                          <a:lnTo>
                            <a:pt x="110" y="121"/>
                          </a:lnTo>
                          <a:lnTo>
                            <a:pt x="108" y="122"/>
                          </a:lnTo>
                          <a:lnTo>
                            <a:pt x="106" y="123"/>
                          </a:lnTo>
                          <a:lnTo>
                            <a:pt x="103" y="123"/>
                          </a:lnTo>
                          <a:lnTo>
                            <a:pt x="101" y="124"/>
                          </a:lnTo>
                          <a:lnTo>
                            <a:pt x="99" y="124"/>
                          </a:lnTo>
                          <a:lnTo>
                            <a:pt x="97" y="124"/>
                          </a:lnTo>
                          <a:lnTo>
                            <a:pt x="96" y="124"/>
                          </a:lnTo>
                          <a:lnTo>
                            <a:pt x="95" y="122"/>
                          </a:lnTo>
                          <a:lnTo>
                            <a:pt x="93" y="121"/>
                          </a:lnTo>
                          <a:lnTo>
                            <a:pt x="91" y="121"/>
                          </a:lnTo>
                          <a:lnTo>
                            <a:pt x="88" y="121"/>
                          </a:lnTo>
                          <a:lnTo>
                            <a:pt x="86" y="120"/>
                          </a:lnTo>
                          <a:lnTo>
                            <a:pt x="83" y="119"/>
                          </a:lnTo>
                          <a:lnTo>
                            <a:pt x="81" y="118"/>
                          </a:lnTo>
                          <a:lnTo>
                            <a:pt x="78" y="117"/>
                          </a:lnTo>
                          <a:lnTo>
                            <a:pt x="76" y="117"/>
                          </a:lnTo>
                          <a:lnTo>
                            <a:pt x="75" y="117"/>
                          </a:lnTo>
                          <a:lnTo>
                            <a:pt x="74" y="117"/>
                          </a:lnTo>
                          <a:lnTo>
                            <a:pt x="55" y="97"/>
                          </a:lnTo>
                          <a:lnTo>
                            <a:pt x="41" y="78"/>
                          </a:lnTo>
                          <a:lnTo>
                            <a:pt x="19" y="7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0" name="Freeform 140">
                      <a:extLst>
                        <a:ext uri="{FF2B5EF4-FFF2-40B4-BE49-F238E27FC236}">
                          <a16:creationId xmlns:a16="http://schemas.microsoft.com/office/drawing/2014/main" id="{81992485-00BB-7675-5242-17347A6405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3670" y="4501540"/>
                      <a:ext cx="63338" cy="50961"/>
                    </a:xfrm>
                    <a:custGeom>
                      <a:avLst/>
                      <a:gdLst>
                        <a:gd name="T0" fmla="*/ 2 w 41"/>
                        <a:gd name="T1" fmla="*/ 16 h 33"/>
                        <a:gd name="T2" fmla="*/ 0 w 41"/>
                        <a:gd name="T3" fmla="*/ 28 h 33"/>
                        <a:gd name="T4" fmla="*/ 16 w 41"/>
                        <a:gd name="T5" fmla="*/ 32 h 33"/>
                        <a:gd name="T6" fmla="*/ 32 w 41"/>
                        <a:gd name="T7" fmla="*/ 22 h 33"/>
                        <a:gd name="T8" fmla="*/ 40 w 41"/>
                        <a:gd name="T9" fmla="*/ 11 h 33"/>
                        <a:gd name="T10" fmla="*/ 38 w 41"/>
                        <a:gd name="T11" fmla="*/ 0 h 33"/>
                        <a:gd name="T12" fmla="*/ 26 w 41"/>
                        <a:gd name="T13" fmla="*/ 1 h 33"/>
                        <a:gd name="T14" fmla="*/ 24 w 41"/>
                        <a:gd name="T15" fmla="*/ 11 h 33"/>
                        <a:gd name="T16" fmla="*/ 2 w 41"/>
                        <a:gd name="T17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1" h="33">
                          <a:moveTo>
                            <a:pt x="2" y="16"/>
                          </a:moveTo>
                          <a:lnTo>
                            <a:pt x="0" y="28"/>
                          </a:lnTo>
                          <a:lnTo>
                            <a:pt x="16" y="32"/>
                          </a:lnTo>
                          <a:lnTo>
                            <a:pt x="32" y="22"/>
                          </a:lnTo>
                          <a:lnTo>
                            <a:pt x="40" y="11"/>
                          </a:lnTo>
                          <a:lnTo>
                            <a:pt x="38" y="0"/>
                          </a:lnTo>
                          <a:lnTo>
                            <a:pt x="26" y="1"/>
                          </a:lnTo>
                          <a:lnTo>
                            <a:pt x="24" y="11"/>
                          </a:lnTo>
                          <a:lnTo>
                            <a:pt x="2" y="1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1" name="Freeform 141">
                      <a:extLst>
                        <a:ext uri="{FF2B5EF4-FFF2-40B4-BE49-F238E27FC236}">
                          <a16:creationId xmlns:a16="http://schemas.microsoft.com/office/drawing/2014/main" id="{840E58A7-AF5E-96EA-5BDA-1012C5BFC6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16939" y="4515314"/>
                      <a:ext cx="31670" cy="24792"/>
                    </a:xfrm>
                    <a:custGeom>
                      <a:avLst/>
                      <a:gdLst>
                        <a:gd name="T0" fmla="*/ 10 w 21"/>
                        <a:gd name="T1" fmla="*/ 15 h 16"/>
                        <a:gd name="T2" fmla="*/ 11 w 21"/>
                        <a:gd name="T3" fmla="*/ 14 h 16"/>
                        <a:gd name="T4" fmla="*/ 13 w 21"/>
                        <a:gd name="T5" fmla="*/ 14 h 16"/>
                        <a:gd name="T6" fmla="*/ 15 w 21"/>
                        <a:gd name="T7" fmla="*/ 13 h 16"/>
                        <a:gd name="T8" fmla="*/ 16 w 21"/>
                        <a:gd name="T9" fmla="*/ 13 h 16"/>
                        <a:gd name="T10" fmla="*/ 17 w 21"/>
                        <a:gd name="T11" fmla="*/ 12 h 16"/>
                        <a:gd name="T12" fmla="*/ 18 w 21"/>
                        <a:gd name="T13" fmla="*/ 11 h 16"/>
                        <a:gd name="T14" fmla="*/ 19 w 21"/>
                        <a:gd name="T15" fmla="*/ 11 h 16"/>
                        <a:gd name="T16" fmla="*/ 20 w 21"/>
                        <a:gd name="T17" fmla="*/ 9 h 16"/>
                        <a:gd name="T18" fmla="*/ 20 w 21"/>
                        <a:gd name="T19" fmla="*/ 8 h 16"/>
                        <a:gd name="T20" fmla="*/ 20 w 21"/>
                        <a:gd name="T21" fmla="*/ 7 h 16"/>
                        <a:gd name="T22" fmla="*/ 20 w 21"/>
                        <a:gd name="T23" fmla="*/ 6 h 16"/>
                        <a:gd name="T24" fmla="*/ 20 w 21"/>
                        <a:gd name="T25" fmla="*/ 5 h 16"/>
                        <a:gd name="T26" fmla="*/ 19 w 21"/>
                        <a:gd name="T27" fmla="*/ 4 h 16"/>
                        <a:gd name="T28" fmla="*/ 18 w 21"/>
                        <a:gd name="T29" fmla="*/ 4 h 16"/>
                        <a:gd name="T30" fmla="*/ 18 w 21"/>
                        <a:gd name="T31" fmla="*/ 3 h 16"/>
                        <a:gd name="T32" fmla="*/ 17 w 21"/>
                        <a:gd name="T33" fmla="*/ 2 h 16"/>
                        <a:gd name="T34" fmla="*/ 16 w 21"/>
                        <a:gd name="T35" fmla="*/ 1 h 16"/>
                        <a:gd name="T36" fmla="*/ 15 w 21"/>
                        <a:gd name="T37" fmla="*/ 1 h 16"/>
                        <a:gd name="T38" fmla="*/ 13 w 21"/>
                        <a:gd name="T39" fmla="*/ 0 h 16"/>
                        <a:gd name="T40" fmla="*/ 11 w 21"/>
                        <a:gd name="T41" fmla="*/ 0 h 16"/>
                        <a:gd name="T42" fmla="*/ 10 w 21"/>
                        <a:gd name="T43" fmla="*/ 0 h 16"/>
                        <a:gd name="T44" fmla="*/ 8 w 21"/>
                        <a:gd name="T45" fmla="*/ 0 h 16"/>
                        <a:gd name="T46" fmla="*/ 7 w 21"/>
                        <a:gd name="T47" fmla="*/ 0 h 16"/>
                        <a:gd name="T48" fmla="*/ 5 w 21"/>
                        <a:gd name="T49" fmla="*/ 0 h 16"/>
                        <a:gd name="T50" fmla="*/ 5 w 21"/>
                        <a:gd name="T51" fmla="*/ 1 h 16"/>
                        <a:gd name="T52" fmla="*/ 3 w 21"/>
                        <a:gd name="T53" fmla="*/ 1 h 16"/>
                        <a:gd name="T54" fmla="*/ 3 w 21"/>
                        <a:gd name="T55" fmla="*/ 2 h 16"/>
                        <a:gd name="T56" fmla="*/ 2 w 21"/>
                        <a:gd name="T57" fmla="*/ 3 h 16"/>
                        <a:gd name="T58" fmla="*/ 1 w 21"/>
                        <a:gd name="T59" fmla="*/ 4 h 16"/>
                        <a:gd name="T60" fmla="*/ 0 w 21"/>
                        <a:gd name="T61" fmla="*/ 5 h 16"/>
                        <a:gd name="T62" fmla="*/ 0 w 21"/>
                        <a:gd name="T63" fmla="*/ 6 h 16"/>
                        <a:gd name="T64" fmla="*/ 0 w 21"/>
                        <a:gd name="T65" fmla="*/ 7 h 16"/>
                        <a:gd name="T66" fmla="*/ 0 w 21"/>
                        <a:gd name="T67" fmla="*/ 8 h 16"/>
                        <a:gd name="T68" fmla="*/ 0 w 21"/>
                        <a:gd name="T69" fmla="*/ 9 h 16"/>
                        <a:gd name="T70" fmla="*/ 1 w 21"/>
                        <a:gd name="T71" fmla="*/ 11 h 16"/>
                        <a:gd name="T72" fmla="*/ 2 w 21"/>
                        <a:gd name="T73" fmla="*/ 11 h 16"/>
                        <a:gd name="T74" fmla="*/ 3 w 21"/>
                        <a:gd name="T75" fmla="*/ 12 h 16"/>
                        <a:gd name="T76" fmla="*/ 3 w 21"/>
                        <a:gd name="T77" fmla="*/ 13 h 16"/>
                        <a:gd name="T78" fmla="*/ 5 w 21"/>
                        <a:gd name="T79" fmla="*/ 13 h 16"/>
                        <a:gd name="T80" fmla="*/ 5 w 21"/>
                        <a:gd name="T81" fmla="*/ 14 h 16"/>
                        <a:gd name="T82" fmla="*/ 7 w 21"/>
                        <a:gd name="T83" fmla="*/ 14 h 16"/>
                        <a:gd name="T84" fmla="*/ 8 w 21"/>
                        <a:gd name="T85" fmla="*/ 14 h 16"/>
                        <a:gd name="T86" fmla="*/ 10 w 21"/>
                        <a:gd name="T87" fmla="*/ 15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21" h="16">
                          <a:moveTo>
                            <a:pt x="10" y="15"/>
                          </a:moveTo>
                          <a:lnTo>
                            <a:pt x="11" y="14"/>
                          </a:lnTo>
                          <a:lnTo>
                            <a:pt x="13" y="14"/>
                          </a:lnTo>
                          <a:lnTo>
                            <a:pt x="15" y="13"/>
                          </a:lnTo>
                          <a:lnTo>
                            <a:pt x="16" y="13"/>
                          </a:lnTo>
                          <a:lnTo>
                            <a:pt x="17" y="12"/>
                          </a:lnTo>
                          <a:lnTo>
                            <a:pt x="18" y="11"/>
                          </a:lnTo>
                          <a:lnTo>
                            <a:pt x="19" y="11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20" y="7"/>
                          </a:lnTo>
                          <a:lnTo>
                            <a:pt x="20" y="6"/>
                          </a:lnTo>
                          <a:lnTo>
                            <a:pt x="20" y="5"/>
                          </a:lnTo>
                          <a:lnTo>
                            <a:pt x="19" y="4"/>
                          </a:lnTo>
                          <a:lnTo>
                            <a:pt x="18" y="4"/>
                          </a:lnTo>
                          <a:lnTo>
                            <a:pt x="18" y="3"/>
                          </a:lnTo>
                          <a:lnTo>
                            <a:pt x="17" y="2"/>
                          </a:lnTo>
                          <a:lnTo>
                            <a:pt x="16" y="1"/>
                          </a:lnTo>
                          <a:lnTo>
                            <a:pt x="15" y="1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5" y="1"/>
                          </a:lnTo>
                          <a:lnTo>
                            <a:pt x="3" y="1"/>
                          </a:lnTo>
                          <a:lnTo>
                            <a:pt x="3" y="2"/>
                          </a:lnTo>
                          <a:lnTo>
                            <a:pt x="2" y="3"/>
                          </a:lnTo>
                          <a:lnTo>
                            <a:pt x="1" y="4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1" y="11"/>
                          </a:lnTo>
                          <a:lnTo>
                            <a:pt x="2" y="11"/>
                          </a:lnTo>
                          <a:lnTo>
                            <a:pt x="3" y="12"/>
                          </a:lnTo>
                          <a:lnTo>
                            <a:pt x="3" y="13"/>
                          </a:lnTo>
                          <a:lnTo>
                            <a:pt x="5" y="13"/>
                          </a:lnTo>
                          <a:lnTo>
                            <a:pt x="5" y="14"/>
                          </a:lnTo>
                          <a:lnTo>
                            <a:pt x="7" y="14"/>
                          </a:lnTo>
                          <a:lnTo>
                            <a:pt x="8" y="14"/>
                          </a:lnTo>
                          <a:lnTo>
                            <a:pt x="10" y="1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2" name="Freeform 142">
                      <a:extLst>
                        <a:ext uri="{FF2B5EF4-FFF2-40B4-BE49-F238E27FC236}">
                          <a16:creationId xmlns:a16="http://schemas.microsoft.com/office/drawing/2014/main" id="{881E5B6F-607A-B0D0-0458-C81E5AA760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34501" y="4431297"/>
                      <a:ext cx="28916" cy="24792"/>
                    </a:xfrm>
                    <a:custGeom>
                      <a:avLst/>
                      <a:gdLst>
                        <a:gd name="T0" fmla="*/ 9 w 19"/>
                        <a:gd name="T1" fmla="*/ 14 h 15"/>
                        <a:gd name="T2" fmla="*/ 8 w 19"/>
                        <a:gd name="T3" fmla="*/ 14 h 15"/>
                        <a:gd name="T4" fmla="*/ 6 w 19"/>
                        <a:gd name="T5" fmla="*/ 14 h 15"/>
                        <a:gd name="T6" fmla="*/ 5 w 19"/>
                        <a:gd name="T7" fmla="*/ 14 h 15"/>
                        <a:gd name="T8" fmla="*/ 4 w 19"/>
                        <a:gd name="T9" fmla="*/ 14 h 15"/>
                        <a:gd name="T10" fmla="*/ 3 w 19"/>
                        <a:gd name="T11" fmla="*/ 12 h 15"/>
                        <a:gd name="T12" fmla="*/ 2 w 19"/>
                        <a:gd name="T13" fmla="*/ 12 h 15"/>
                        <a:gd name="T14" fmla="*/ 1 w 19"/>
                        <a:gd name="T15" fmla="*/ 12 h 15"/>
                        <a:gd name="T16" fmla="*/ 0 w 19"/>
                        <a:gd name="T17" fmla="*/ 12 h 15"/>
                        <a:gd name="T18" fmla="*/ 0 w 19"/>
                        <a:gd name="T19" fmla="*/ 11 h 15"/>
                        <a:gd name="T20" fmla="*/ 0 w 19"/>
                        <a:gd name="T21" fmla="*/ 9 h 15"/>
                        <a:gd name="T22" fmla="*/ 0 w 19"/>
                        <a:gd name="T23" fmla="*/ 7 h 15"/>
                        <a:gd name="T24" fmla="*/ 0 w 19"/>
                        <a:gd name="T25" fmla="*/ 6 h 15"/>
                        <a:gd name="T26" fmla="*/ 0 w 19"/>
                        <a:gd name="T27" fmla="*/ 4 h 15"/>
                        <a:gd name="T28" fmla="*/ 1 w 19"/>
                        <a:gd name="T29" fmla="*/ 4 h 15"/>
                        <a:gd name="T30" fmla="*/ 2 w 19"/>
                        <a:gd name="T31" fmla="*/ 3 h 15"/>
                        <a:gd name="T32" fmla="*/ 3 w 19"/>
                        <a:gd name="T33" fmla="*/ 3 h 15"/>
                        <a:gd name="T34" fmla="*/ 4 w 19"/>
                        <a:gd name="T35" fmla="*/ 1 h 15"/>
                        <a:gd name="T36" fmla="*/ 5 w 19"/>
                        <a:gd name="T37" fmla="*/ 1 h 15"/>
                        <a:gd name="T38" fmla="*/ 6 w 19"/>
                        <a:gd name="T39" fmla="*/ 1 h 15"/>
                        <a:gd name="T40" fmla="*/ 8 w 19"/>
                        <a:gd name="T41" fmla="*/ 1 h 15"/>
                        <a:gd name="T42" fmla="*/ 9 w 19"/>
                        <a:gd name="T43" fmla="*/ 0 h 15"/>
                        <a:gd name="T44" fmla="*/ 9 w 19"/>
                        <a:gd name="T45" fmla="*/ 1 h 15"/>
                        <a:gd name="T46" fmla="*/ 11 w 19"/>
                        <a:gd name="T47" fmla="*/ 1 h 15"/>
                        <a:gd name="T48" fmla="*/ 13 w 19"/>
                        <a:gd name="T49" fmla="*/ 1 h 15"/>
                        <a:gd name="T50" fmla="*/ 14 w 19"/>
                        <a:gd name="T51" fmla="*/ 3 h 15"/>
                        <a:gd name="T52" fmla="*/ 15 w 19"/>
                        <a:gd name="T53" fmla="*/ 3 h 15"/>
                        <a:gd name="T54" fmla="*/ 15 w 19"/>
                        <a:gd name="T55" fmla="*/ 4 h 15"/>
                        <a:gd name="T56" fmla="*/ 16 w 19"/>
                        <a:gd name="T57" fmla="*/ 4 h 15"/>
                        <a:gd name="T58" fmla="*/ 17 w 19"/>
                        <a:gd name="T59" fmla="*/ 6 h 15"/>
                        <a:gd name="T60" fmla="*/ 17 w 19"/>
                        <a:gd name="T61" fmla="*/ 7 h 15"/>
                        <a:gd name="T62" fmla="*/ 18 w 19"/>
                        <a:gd name="T63" fmla="*/ 7 h 15"/>
                        <a:gd name="T64" fmla="*/ 17 w 19"/>
                        <a:gd name="T65" fmla="*/ 9 h 15"/>
                        <a:gd name="T66" fmla="*/ 17 w 19"/>
                        <a:gd name="T67" fmla="*/ 11 h 15"/>
                        <a:gd name="T68" fmla="*/ 16 w 19"/>
                        <a:gd name="T69" fmla="*/ 11 h 15"/>
                        <a:gd name="T70" fmla="*/ 16 w 19"/>
                        <a:gd name="T71" fmla="*/ 12 h 15"/>
                        <a:gd name="T72" fmla="*/ 15 w 19"/>
                        <a:gd name="T73" fmla="*/ 12 h 15"/>
                        <a:gd name="T74" fmla="*/ 14 w 19"/>
                        <a:gd name="T75" fmla="*/ 12 h 15"/>
                        <a:gd name="T76" fmla="*/ 13 w 19"/>
                        <a:gd name="T77" fmla="*/ 14 h 15"/>
                        <a:gd name="T78" fmla="*/ 11 w 19"/>
                        <a:gd name="T79" fmla="*/ 14 h 15"/>
                        <a:gd name="T80" fmla="*/ 9 w 19"/>
                        <a:gd name="T81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" h="15">
                          <a:moveTo>
                            <a:pt x="9" y="14"/>
                          </a:moveTo>
                          <a:lnTo>
                            <a:pt x="8" y="14"/>
                          </a:lnTo>
                          <a:lnTo>
                            <a:pt x="6" y="14"/>
                          </a:lnTo>
                          <a:lnTo>
                            <a:pt x="5" y="14"/>
                          </a:lnTo>
                          <a:lnTo>
                            <a:pt x="4" y="14"/>
                          </a:lnTo>
                          <a:lnTo>
                            <a:pt x="3" y="12"/>
                          </a:lnTo>
                          <a:lnTo>
                            <a:pt x="2" y="12"/>
                          </a:lnTo>
                          <a:lnTo>
                            <a:pt x="1" y="12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9"/>
                          </a:lnTo>
                          <a:lnTo>
                            <a:pt x="0" y="7"/>
                          </a:lnTo>
                          <a:lnTo>
                            <a:pt x="0" y="6"/>
                          </a:lnTo>
                          <a:lnTo>
                            <a:pt x="0" y="4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3"/>
                          </a:lnTo>
                          <a:lnTo>
                            <a:pt x="4" y="1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1"/>
                          </a:lnTo>
                          <a:lnTo>
                            <a:pt x="9" y="0"/>
                          </a:lnTo>
                          <a:lnTo>
                            <a:pt x="9" y="1"/>
                          </a:lnTo>
                          <a:lnTo>
                            <a:pt x="11" y="1"/>
                          </a:lnTo>
                          <a:lnTo>
                            <a:pt x="13" y="1"/>
                          </a:lnTo>
                          <a:lnTo>
                            <a:pt x="14" y="3"/>
                          </a:lnTo>
                          <a:lnTo>
                            <a:pt x="15" y="3"/>
                          </a:lnTo>
                          <a:lnTo>
                            <a:pt x="15" y="4"/>
                          </a:lnTo>
                          <a:lnTo>
                            <a:pt x="16" y="4"/>
                          </a:lnTo>
                          <a:lnTo>
                            <a:pt x="17" y="6"/>
                          </a:lnTo>
                          <a:lnTo>
                            <a:pt x="17" y="7"/>
                          </a:lnTo>
                          <a:lnTo>
                            <a:pt x="18" y="7"/>
                          </a:lnTo>
                          <a:lnTo>
                            <a:pt x="17" y="9"/>
                          </a:lnTo>
                          <a:lnTo>
                            <a:pt x="17" y="11"/>
                          </a:lnTo>
                          <a:lnTo>
                            <a:pt x="16" y="11"/>
                          </a:lnTo>
                          <a:lnTo>
                            <a:pt x="16" y="12"/>
                          </a:lnTo>
                          <a:lnTo>
                            <a:pt x="15" y="12"/>
                          </a:lnTo>
                          <a:lnTo>
                            <a:pt x="14" y="12"/>
                          </a:lnTo>
                          <a:lnTo>
                            <a:pt x="13" y="14"/>
                          </a:lnTo>
                          <a:lnTo>
                            <a:pt x="11" y="14"/>
                          </a:lnTo>
                          <a:lnTo>
                            <a:pt x="9" y="1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3" name="Freeform 143">
                      <a:extLst>
                        <a:ext uri="{FF2B5EF4-FFF2-40B4-BE49-F238E27FC236}">
                          <a16:creationId xmlns:a16="http://schemas.microsoft.com/office/drawing/2014/main" id="{96AFA6AE-AD42-87EC-801D-4FE0518D1E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47071" y="4540106"/>
                      <a:ext cx="210669" cy="71621"/>
                    </a:xfrm>
                    <a:custGeom>
                      <a:avLst/>
                      <a:gdLst>
                        <a:gd name="T0" fmla="*/ 19 w 135"/>
                        <a:gd name="T1" fmla="*/ 2 h 46"/>
                        <a:gd name="T2" fmla="*/ 8 w 135"/>
                        <a:gd name="T3" fmla="*/ 7 h 46"/>
                        <a:gd name="T4" fmla="*/ 0 w 135"/>
                        <a:gd name="T5" fmla="*/ 17 h 46"/>
                        <a:gd name="T6" fmla="*/ 8 w 135"/>
                        <a:gd name="T7" fmla="*/ 31 h 46"/>
                        <a:gd name="T8" fmla="*/ 35 w 135"/>
                        <a:gd name="T9" fmla="*/ 31 h 46"/>
                        <a:gd name="T10" fmla="*/ 45 w 135"/>
                        <a:gd name="T11" fmla="*/ 36 h 46"/>
                        <a:gd name="T12" fmla="*/ 68 w 135"/>
                        <a:gd name="T13" fmla="*/ 36 h 46"/>
                        <a:gd name="T14" fmla="*/ 70 w 135"/>
                        <a:gd name="T15" fmla="*/ 45 h 46"/>
                        <a:gd name="T16" fmla="*/ 112 w 135"/>
                        <a:gd name="T17" fmla="*/ 45 h 46"/>
                        <a:gd name="T18" fmla="*/ 123 w 135"/>
                        <a:gd name="T19" fmla="*/ 45 h 46"/>
                        <a:gd name="T20" fmla="*/ 133 w 135"/>
                        <a:gd name="T21" fmla="*/ 45 h 46"/>
                        <a:gd name="T22" fmla="*/ 134 w 135"/>
                        <a:gd name="T23" fmla="*/ 34 h 46"/>
                        <a:gd name="T24" fmla="*/ 121 w 135"/>
                        <a:gd name="T25" fmla="*/ 28 h 46"/>
                        <a:gd name="T26" fmla="*/ 123 w 135"/>
                        <a:gd name="T27" fmla="*/ 17 h 46"/>
                        <a:gd name="T28" fmla="*/ 110 w 135"/>
                        <a:gd name="T29" fmla="*/ 18 h 46"/>
                        <a:gd name="T30" fmla="*/ 94 w 135"/>
                        <a:gd name="T31" fmla="*/ 17 h 46"/>
                        <a:gd name="T32" fmla="*/ 82 w 135"/>
                        <a:gd name="T33" fmla="*/ 9 h 46"/>
                        <a:gd name="T34" fmla="*/ 61 w 135"/>
                        <a:gd name="T35" fmla="*/ 8 h 46"/>
                        <a:gd name="T36" fmla="*/ 40 w 135"/>
                        <a:gd name="T37" fmla="*/ 0 h 46"/>
                        <a:gd name="T38" fmla="*/ 19 w 135"/>
                        <a:gd name="T39" fmla="*/ 2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35" h="46">
                          <a:moveTo>
                            <a:pt x="19" y="2"/>
                          </a:moveTo>
                          <a:lnTo>
                            <a:pt x="8" y="7"/>
                          </a:lnTo>
                          <a:lnTo>
                            <a:pt x="0" y="17"/>
                          </a:lnTo>
                          <a:lnTo>
                            <a:pt x="8" y="31"/>
                          </a:lnTo>
                          <a:lnTo>
                            <a:pt x="35" y="31"/>
                          </a:lnTo>
                          <a:lnTo>
                            <a:pt x="45" y="36"/>
                          </a:lnTo>
                          <a:lnTo>
                            <a:pt x="68" y="36"/>
                          </a:lnTo>
                          <a:lnTo>
                            <a:pt x="70" y="45"/>
                          </a:lnTo>
                          <a:lnTo>
                            <a:pt x="112" y="45"/>
                          </a:lnTo>
                          <a:lnTo>
                            <a:pt x="123" y="45"/>
                          </a:lnTo>
                          <a:lnTo>
                            <a:pt x="133" y="45"/>
                          </a:lnTo>
                          <a:lnTo>
                            <a:pt x="134" y="34"/>
                          </a:lnTo>
                          <a:lnTo>
                            <a:pt x="121" y="28"/>
                          </a:lnTo>
                          <a:lnTo>
                            <a:pt x="123" y="17"/>
                          </a:lnTo>
                          <a:lnTo>
                            <a:pt x="110" y="18"/>
                          </a:lnTo>
                          <a:lnTo>
                            <a:pt x="94" y="17"/>
                          </a:lnTo>
                          <a:lnTo>
                            <a:pt x="82" y="9"/>
                          </a:lnTo>
                          <a:lnTo>
                            <a:pt x="61" y="8"/>
                          </a:lnTo>
                          <a:lnTo>
                            <a:pt x="40" y="0"/>
                          </a:lnTo>
                          <a:lnTo>
                            <a:pt x="19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4" name="Freeform 144">
                      <a:extLst>
                        <a:ext uri="{FF2B5EF4-FFF2-40B4-BE49-F238E27FC236}">
                          <a16:creationId xmlns:a16="http://schemas.microsoft.com/office/drawing/2014/main" id="{D936FC37-0BC7-E89C-CFCF-E153DDB1B9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96294" y="4603463"/>
                      <a:ext cx="23408" cy="20660"/>
                    </a:xfrm>
                    <a:custGeom>
                      <a:avLst/>
                      <a:gdLst>
                        <a:gd name="T0" fmla="*/ 7 w 15"/>
                        <a:gd name="T1" fmla="*/ 12 h 13"/>
                        <a:gd name="T2" fmla="*/ 4 w 15"/>
                        <a:gd name="T3" fmla="*/ 11 h 13"/>
                        <a:gd name="T4" fmla="*/ 2 w 15"/>
                        <a:gd name="T5" fmla="*/ 11 h 13"/>
                        <a:gd name="T6" fmla="*/ 0 w 15"/>
                        <a:gd name="T7" fmla="*/ 10 h 13"/>
                        <a:gd name="T8" fmla="*/ 0 w 15"/>
                        <a:gd name="T9" fmla="*/ 8 h 13"/>
                        <a:gd name="T10" fmla="*/ 0 w 15"/>
                        <a:gd name="T11" fmla="*/ 6 h 13"/>
                        <a:gd name="T12" fmla="*/ 0 w 15"/>
                        <a:gd name="T13" fmla="*/ 5 h 13"/>
                        <a:gd name="T14" fmla="*/ 0 w 15"/>
                        <a:gd name="T15" fmla="*/ 4 h 13"/>
                        <a:gd name="T16" fmla="*/ 0 w 15"/>
                        <a:gd name="T17" fmla="*/ 3 h 13"/>
                        <a:gd name="T18" fmla="*/ 0 w 15"/>
                        <a:gd name="T19" fmla="*/ 2 h 13"/>
                        <a:gd name="T20" fmla="*/ 0 w 15"/>
                        <a:gd name="T21" fmla="*/ 1 h 13"/>
                        <a:gd name="T22" fmla="*/ 2 w 15"/>
                        <a:gd name="T23" fmla="*/ 0 h 13"/>
                        <a:gd name="T24" fmla="*/ 4 w 15"/>
                        <a:gd name="T25" fmla="*/ 0 h 13"/>
                        <a:gd name="T26" fmla="*/ 7 w 15"/>
                        <a:gd name="T27" fmla="*/ 0 h 13"/>
                        <a:gd name="T28" fmla="*/ 9 w 15"/>
                        <a:gd name="T29" fmla="*/ 0 h 13"/>
                        <a:gd name="T30" fmla="*/ 11 w 15"/>
                        <a:gd name="T31" fmla="*/ 1 h 13"/>
                        <a:gd name="T32" fmla="*/ 11 w 15"/>
                        <a:gd name="T33" fmla="*/ 2 h 13"/>
                        <a:gd name="T34" fmla="*/ 11 w 15"/>
                        <a:gd name="T35" fmla="*/ 3 h 13"/>
                        <a:gd name="T36" fmla="*/ 11 w 15"/>
                        <a:gd name="T37" fmla="*/ 4 h 13"/>
                        <a:gd name="T38" fmla="*/ 14 w 15"/>
                        <a:gd name="T39" fmla="*/ 5 h 13"/>
                        <a:gd name="T40" fmla="*/ 11 w 15"/>
                        <a:gd name="T41" fmla="*/ 5 h 13"/>
                        <a:gd name="T42" fmla="*/ 11 w 15"/>
                        <a:gd name="T43" fmla="*/ 6 h 13"/>
                        <a:gd name="T44" fmla="*/ 11 w 15"/>
                        <a:gd name="T45" fmla="*/ 8 h 13"/>
                        <a:gd name="T46" fmla="*/ 11 w 15"/>
                        <a:gd name="T47" fmla="*/ 10 h 13"/>
                        <a:gd name="T48" fmla="*/ 9 w 15"/>
                        <a:gd name="T49" fmla="*/ 11 h 13"/>
                        <a:gd name="T50" fmla="*/ 7 w 15"/>
                        <a:gd name="T51" fmla="*/ 11 h 13"/>
                        <a:gd name="T52" fmla="*/ 7 w 15"/>
                        <a:gd name="T53" fmla="*/ 12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7" y="12"/>
                          </a:moveTo>
                          <a:lnTo>
                            <a:pt x="4" y="11"/>
                          </a:lnTo>
                          <a:lnTo>
                            <a:pt x="2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0" y="3"/>
                          </a:lnTo>
                          <a:lnTo>
                            <a:pt x="0" y="2"/>
                          </a:lnTo>
                          <a:lnTo>
                            <a:pt x="0" y="1"/>
                          </a:lnTo>
                          <a:lnTo>
                            <a:pt x="2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1" y="1"/>
                          </a:lnTo>
                          <a:lnTo>
                            <a:pt x="11" y="2"/>
                          </a:lnTo>
                          <a:lnTo>
                            <a:pt x="11" y="3"/>
                          </a:lnTo>
                          <a:lnTo>
                            <a:pt x="11" y="4"/>
                          </a:lnTo>
                          <a:lnTo>
                            <a:pt x="14" y="5"/>
                          </a:lnTo>
                          <a:lnTo>
                            <a:pt x="11" y="5"/>
                          </a:lnTo>
                          <a:lnTo>
                            <a:pt x="11" y="6"/>
                          </a:lnTo>
                          <a:lnTo>
                            <a:pt x="11" y="8"/>
                          </a:lnTo>
                          <a:lnTo>
                            <a:pt x="11" y="10"/>
                          </a:lnTo>
                          <a:lnTo>
                            <a:pt x="9" y="11"/>
                          </a:lnTo>
                          <a:lnTo>
                            <a:pt x="7" y="11"/>
                          </a:lnTo>
                          <a:lnTo>
                            <a:pt x="7" y="1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5" name="Freeform 145">
                      <a:extLst>
                        <a:ext uri="{FF2B5EF4-FFF2-40B4-BE49-F238E27FC236}">
                          <a16:creationId xmlns:a16="http://schemas.microsoft.com/office/drawing/2014/main" id="{9150D5DA-A74F-D1BC-AC83-6C27C11B01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72024" y="4606218"/>
                      <a:ext cx="50946" cy="22037"/>
                    </a:xfrm>
                    <a:custGeom>
                      <a:avLst/>
                      <a:gdLst>
                        <a:gd name="T0" fmla="*/ 0 w 33"/>
                        <a:gd name="T1" fmla="*/ 2 h 15"/>
                        <a:gd name="T2" fmla="*/ 17 w 33"/>
                        <a:gd name="T3" fmla="*/ 0 h 15"/>
                        <a:gd name="T4" fmla="*/ 32 w 33"/>
                        <a:gd name="T5" fmla="*/ 6 h 15"/>
                        <a:gd name="T6" fmla="*/ 21 w 33"/>
                        <a:gd name="T7" fmla="*/ 14 h 15"/>
                        <a:gd name="T8" fmla="*/ 3 w 33"/>
                        <a:gd name="T9" fmla="*/ 11 h 15"/>
                        <a:gd name="T10" fmla="*/ 0 w 33"/>
                        <a:gd name="T11" fmla="*/ 2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3" h="15">
                          <a:moveTo>
                            <a:pt x="0" y="2"/>
                          </a:moveTo>
                          <a:lnTo>
                            <a:pt x="17" y="0"/>
                          </a:lnTo>
                          <a:lnTo>
                            <a:pt x="32" y="6"/>
                          </a:lnTo>
                          <a:lnTo>
                            <a:pt x="21" y="14"/>
                          </a:lnTo>
                          <a:lnTo>
                            <a:pt x="3" y="1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6" name="Freeform 146">
                      <a:extLst>
                        <a:ext uri="{FF2B5EF4-FFF2-40B4-BE49-F238E27FC236}">
                          <a16:creationId xmlns:a16="http://schemas.microsoft.com/office/drawing/2014/main" id="{718B84F4-121F-D4F4-B114-D60762816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8116" y="4635142"/>
                      <a:ext cx="27539" cy="24792"/>
                    </a:xfrm>
                    <a:custGeom>
                      <a:avLst/>
                      <a:gdLst>
                        <a:gd name="T0" fmla="*/ 16 w 17"/>
                        <a:gd name="T1" fmla="*/ 0 h 15"/>
                        <a:gd name="T2" fmla="*/ 6 w 17"/>
                        <a:gd name="T3" fmla="*/ 2 h 15"/>
                        <a:gd name="T4" fmla="*/ 0 w 17"/>
                        <a:gd name="T5" fmla="*/ 14 h 15"/>
                        <a:gd name="T6" fmla="*/ 8 w 17"/>
                        <a:gd name="T7" fmla="*/ 14 h 15"/>
                        <a:gd name="T8" fmla="*/ 16 w 17"/>
                        <a:gd name="T9" fmla="*/ 5 h 15"/>
                        <a:gd name="T10" fmla="*/ 16 w 17"/>
                        <a:gd name="T11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15">
                          <a:moveTo>
                            <a:pt x="16" y="0"/>
                          </a:moveTo>
                          <a:lnTo>
                            <a:pt x="6" y="2"/>
                          </a:lnTo>
                          <a:lnTo>
                            <a:pt x="0" y="14"/>
                          </a:lnTo>
                          <a:lnTo>
                            <a:pt x="8" y="14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7" name="Freeform 147">
                      <a:extLst>
                        <a:ext uri="{FF2B5EF4-FFF2-40B4-BE49-F238E27FC236}">
                          <a16:creationId xmlns:a16="http://schemas.microsoft.com/office/drawing/2014/main" id="{AFF7B119-4429-1FBA-EAB7-889720FF56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34848" y="4347279"/>
                      <a:ext cx="148708" cy="192827"/>
                    </a:xfrm>
                    <a:custGeom>
                      <a:avLst/>
                      <a:gdLst>
                        <a:gd name="T0" fmla="*/ 24 w 97"/>
                        <a:gd name="T1" fmla="*/ 17 h 124"/>
                        <a:gd name="T2" fmla="*/ 21 w 97"/>
                        <a:gd name="T3" fmla="*/ 36 h 124"/>
                        <a:gd name="T4" fmla="*/ 14 w 97"/>
                        <a:gd name="T5" fmla="*/ 46 h 124"/>
                        <a:gd name="T6" fmla="*/ 11 w 97"/>
                        <a:gd name="T7" fmla="*/ 60 h 124"/>
                        <a:gd name="T8" fmla="*/ 0 w 97"/>
                        <a:gd name="T9" fmla="*/ 68 h 124"/>
                        <a:gd name="T10" fmla="*/ 0 w 97"/>
                        <a:gd name="T11" fmla="*/ 94 h 124"/>
                        <a:gd name="T12" fmla="*/ 13 w 97"/>
                        <a:gd name="T13" fmla="*/ 100 h 124"/>
                        <a:gd name="T14" fmla="*/ 15 w 97"/>
                        <a:gd name="T15" fmla="*/ 118 h 124"/>
                        <a:gd name="T16" fmla="*/ 27 w 97"/>
                        <a:gd name="T17" fmla="*/ 120 h 124"/>
                        <a:gd name="T18" fmla="*/ 32 w 97"/>
                        <a:gd name="T19" fmla="*/ 92 h 124"/>
                        <a:gd name="T20" fmla="*/ 42 w 97"/>
                        <a:gd name="T21" fmla="*/ 89 h 124"/>
                        <a:gd name="T22" fmla="*/ 42 w 97"/>
                        <a:gd name="T23" fmla="*/ 112 h 124"/>
                        <a:gd name="T24" fmla="*/ 53 w 97"/>
                        <a:gd name="T25" fmla="*/ 115 h 124"/>
                        <a:gd name="T26" fmla="*/ 56 w 97"/>
                        <a:gd name="T27" fmla="*/ 123 h 124"/>
                        <a:gd name="T28" fmla="*/ 69 w 97"/>
                        <a:gd name="T29" fmla="*/ 120 h 124"/>
                        <a:gd name="T30" fmla="*/ 68 w 97"/>
                        <a:gd name="T31" fmla="*/ 104 h 124"/>
                        <a:gd name="T32" fmla="*/ 49 w 97"/>
                        <a:gd name="T33" fmla="*/ 72 h 124"/>
                        <a:gd name="T34" fmla="*/ 59 w 97"/>
                        <a:gd name="T35" fmla="*/ 64 h 124"/>
                        <a:gd name="T36" fmla="*/ 68 w 97"/>
                        <a:gd name="T37" fmla="*/ 48 h 124"/>
                        <a:gd name="T38" fmla="*/ 61 w 97"/>
                        <a:gd name="T39" fmla="*/ 42 h 124"/>
                        <a:gd name="T40" fmla="*/ 51 w 97"/>
                        <a:gd name="T41" fmla="*/ 47 h 124"/>
                        <a:gd name="T42" fmla="*/ 42 w 97"/>
                        <a:gd name="T43" fmla="*/ 52 h 124"/>
                        <a:gd name="T44" fmla="*/ 35 w 97"/>
                        <a:gd name="T45" fmla="*/ 33 h 124"/>
                        <a:gd name="T46" fmla="*/ 32 w 97"/>
                        <a:gd name="T47" fmla="*/ 15 h 124"/>
                        <a:gd name="T48" fmla="*/ 40 w 97"/>
                        <a:gd name="T49" fmla="*/ 18 h 124"/>
                        <a:gd name="T50" fmla="*/ 49 w 97"/>
                        <a:gd name="T51" fmla="*/ 25 h 124"/>
                        <a:gd name="T52" fmla="*/ 64 w 97"/>
                        <a:gd name="T53" fmla="*/ 21 h 124"/>
                        <a:gd name="T54" fmla="*/ 71 w 97"/>
                        <a:gd name="T55" fmla="*/ 26 h 124"/>
                        <a:gd name="T56" fmla="*/ 88 w 97"/>
                        <a:gd name="T57" fmla="*/ 21 h 124"/>
                        <a:gd name="T58" fmla="*/ 96 w 97"/>
                        <a:gd name="T59" fmla="*/ 17 h 124"/>
                        <a:gd name="T60" fmla="*/ 93 w 97"/>
                        <a:gd name="T61" fmla="*/ 0 h 124"/>
                        <a:gd name="T62" fmla="*/ 83 w 97"/>
                        <a:gd name="T63" fmla="*/ 0 h 124"/>
                        <a:gd name="T64" fmla="*/ 77 w 97"/>
                        <a:gd name="T65" fmla="*/ 12 h 124"/>
                        <a:gd name="T66" fmla="*/ 45 w 97"/>
                        <a:gd name="T67" fmla="*/ 9 h 124"/>
                        <a:gd name="T68" fmla="*/ 26 w 97"/>
                        <a:gd name="T69" fmla="*/ 10 h 124"/>
                        <a:gd name="T70" fmla="*/ 24 w 97"/>
                        <a:gd name="T71" fmla="*/ 17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97" h="124">
                          <a:moveTo>
                            <a:pt x="24" y="17"/>
                          </a:moveTo>
                          <a:lnTo>
                            <a:pt x="21" y="36"/>
                          </a:lnTo>
                          <a:lnTo>
                            <a:pt x="14" y="46"/>
                          </a:lnTo>
                          <a:lnTo>
                            <a:pt x="11" y="60"/>
                          </a:lnTo>
                          <a:lnTo>
                            <a:pt x="0" y="68"/>
                          </a:lnTo>
                          <a:lnTo>
                            <a:pt x="0" y="94"/>
                          </a:lnTo>
                          <a:lnTo>
                            <a:pt x="13" y="100"/>
                          </a:lnTo>
                          <a:lnTo>
                            <a:pt x="15" y="118"/>
                          </a:lnTo>
                          <a:lnTo>
                            <a:pt x="27" y="120"/>
                          </a:lnTo>
                          <a:lnTo>
                            <a:pt x="32" y="92"/>
                          </a:lnTo>
                          <a:lnTo>
                            <a:pt x="42" y="89"/>
                          </a:lnTo>
                          <a:lnTo>
                            <a:pt x="42" y="112"/>
                          </a:lnTo>
                          <a:lnTo>
                            <a:pt x="53" y="115"/>
                          </a:lnTo>
                          <a:lnTo>
                            <a:pt x="56" y="123"/>
                          </a:lnTo>
                          <a:lnTo>
                            <a:pt x="69" y="120"/>
                          </a:lnTo>
                          <a:lnTo>
                            <a:pt x="68" y="104"/>
                          </a:lnTo>
                          <a:lnTo>
                            <a:pt x="49" y="72"/>
                          </a:lnTo>
                          <a:lnTo>
                            <a:pt x="59" y="64"/>
                          </a:lnTo>
                          <a:lnTo>
                            <a:pt x="68" y="48"/>
                          </a:lnTo>
                          <a:lnTo>
                            <a:pt x="61" y="42"/>
                          </a:lnTo>
                          <a:lnTo>
                            <a:pt x="51" y="47"/>
                          </a:lnTo>
                          <a:lnTo>
                            <a:pt x="42" y="52"/>
                          </a:lnTo>
                          <a:lnTo>
                            <a:pt x="35" y="33"/>
                          </a:lnTo>
                          <a:lnTo>
                            <a:pt x="32" y="15"/>
                          </a:lnTo>
                          <a:lnTo>
                            <a:pt x="40" y="18"/>
                          </a:lnTo>
                          <a:lnTo>
                            <a:pt x="49" y="25"/>
                          </a:lnTo>
                          <a:lnTo>
                            <a:pt x="64" y="21"/>
                          </a:lnTo>
                          <a:lnTo>
                            <a:pt x="71" y="26"/>
                          </a:lnTo>
                          <a:lnTo>
                            <a:pt x="88" y="21"/>
                          </a:lnTo>
                          <a:lnTo>
                            <a:pt x="96" y="17"/>
                          </a:lnTo>
                          <a:lnTo>
                            <a:pt x="93" y="0"/>
                          </a:lnTo>
                          <a:lnTo>
                            <a:pt x="83" y="0"/>
                          </a:lnTo>
                          <a:lnTo>
                            <a:pt x="77" y="12"/>
                          </a:lnTo>
                          <a:lnTo>
                            <a:pt x="45" y="9"/>
                          </a:lnTo>
                          <a:lnTo>
                            <a:pt x="26" y="10"/>
                          </a:lnTo>
                          <a:lnTo>
                            <a:pt x="24" y="1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8" name="Freeform 148">
                      <a:extLst>
                        <a:ext uri="{FF2B5EF4-FFF2-40B4-BE49-F238E27FC236}">
                          <a16:creationId xmlns:a16="http://schemas.microsoft.com/office/drawing/2014/main" id="{AB0E589E-8EB9-FD26-A334-006A668226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4817" y="4023605"/>
                      <a:ext cx="126677" cy="110186"/>
                    </a:xfrm>
                    <a:custGeom>
                      <a:avLst/>
                      <a:gdLst>
                        <a:gd name="T0" fmla="*/ 34 w 83"/>
                        <a:gd name="T1" fmla="*/ 60 h 71"/>
                        <a:gd name="T2" fmla="*/ 15 w 83"/>
                        <a:gd name="T3" fmla="*/ 64 h 71"/>
                        <a:gd name="T4" fmla="*/ 13 w 83"/>
                        <a:gd name="T5" fmla="*/ 41 h 71"/>
                        <a:gd name="T6" fmla="*/ 0 w 83"/>
                        <a:gd name="T7" fmla="*/ 30 h 71"/>
                        <a:gd name="T8" fmla="*/ 6 w 83"/>
                        <a:gd name="T9" fmla="*/ 13 h 71"/>
                        <a:gd name="T10" fmla="*/ 21 w 83"/>
                        <a:gd name="T11" fmla="*/ 0 h 71"/>
                        <a:gd name="T12" fmla="*/ 34 w 83"/>
                        <a:gd name="T13" fmla="*/ 8 h 71"/>
                        <a:gd name="T14" fmla="*/ 50 w 83"/>
                        <a:gd name="T15" fmla="*/ 6 h 71"/>
                        <a:gd name="T16" fmla="*/ 60 w 83"/>
                        <a:gd name="T17" fmla="*/ 17 h 71"/>
                        <a:gd name="T18" fmla="*/ 74 w 83"/>
                        <a:gd name="T19" fmla="*/ 6 h 71"/>
                        <a:gd name="T20" fmla="*/ 80 w 83"/>
                        <a:gd name="T21" fmla="*/ 11 h 71"/>
                        <a:gd name="T22" fmla="*/ 82 w 83"/>
                        <a:gd name="T23" fmla="*/ 38 h 71"/>
                        <a:gd name="T24" fmla="*/ 73 w 83"/>
                        <a:gd name="T25" fmla="*/ 46 h 71"/>
                        <a:gd name="T26" fmla="*/ 58 w 83"/>
                        <a:gd name="T27" fmla="*/ 60 h 71"/>
                        <a:gd name="T28" fmla="*/ 44 w 83"/>
                        <a:gd name="T29" fmla="*/ 70 h 71"/>
                        <a:gd name="T30" fmla="*/ 34 w 83"/>
                        <a:gd name="T31" fmla="*/ 6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83" h="71">
                          <a:moveTo>
                            <a:pt x="34" y="60"/>
                          </a:moveTo>
                          <a:lnTo>
                            <a:pt x="15" y="64"/>
                          </a:lnTo>
                          <a:lnTo>
                            <a:pt x="13" y="41"/>
                          </a:lnTo>
                          <a:lnTo>
                            <a:pt x="0" y="30"/>
                          </a:lnTo>
                          <a:lnTo>
                            <a:pt x="6" y="13"/>
                          </a:lnTo>
                          <a:lnTo>
                            <a:pt x="21" y="0"/>
                          </a:lnTo>
                          <a:lnTo>
                            <a:pt x="34" y="8"/>
                          </a:lnTo>
                          <a:lnTo>
                            <a:pt x="50" y="6"/>
                          </a:lnTo>
                          <a:lnTo>
                            <a:pt x="60" y="17"/>
                          </a:lnTo>
                          <a:lnTo>
                            <a:pt x="74" y="6"/>
                          </a:lnTo>
                          <a:lnTo>
                            <a:pt x="80" y="11"/>
                          </a:lnTo>
                          <a:lnTo>
                            <a:pt x="82" y="38"/>
                          </a:lnTo>
                          <a:lnTo>
                            <a:pt x="73" y="46"/>
                          </a:lnTo>
                          <a:lnTo>
                            <a:pt x="58" y="60"/>
                          </a:lnTo>
                          <a:lnTo>
                            <a:pt x="44" y="70"/>
                          </a:lnTo>
                          <a:lnTo>
                            <a:pt x="34" y="6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9" name="Freeform 149">
                      <a:extLst>
                        <a:ext uri="{FF2B5EF4-FFF2-40B4-BE49-F238E27FC236}">
                          <a16:creationId xmlns:a16="http://schemas.microsoft.com/office/drawing/2014/main" id="{BB97DE9E-ABB8-3064-D517-7B56E551AA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03871" y="3818383"/>
                      <a:ext cx="163854" cy="234146"/>
                    </a:xfrm>
                    <a:custGeom>
                      <a:avLst/>
                      <a:gdLst>
                        <a:gd name="T0" fmla="*/ 0 w 106"/>
                        <a:gd name="T1" fmla="*/ 23 h 152"/>
                        <a:gd name="T2" fmla="*/ 3 w 106"/>
                        <a:gd name="T3" fmla="*/ 36 h 152"/>
                        <a:gd name="T4" fmla="*/ 6 w 106"/>
                        <a:gd name="T5" fmla="*/ 50 h 152"/>
                        <a:gd name="T6" fmla="*/ 13 w 106"/>
                        <a:gd name="T7" fmla="*/ 57 h 152"/>
                        <a:gd name="T8" fmla="*/ 24 w 106"/>
                        <a:gd name="T9" fmla="*/ 61 h 152"/>
                        <a:gd name="T10" fmla="*/ 38 w 106"/>
                        <a:gd name="T11" fmla="*/ 81 h 152"/>
                        <a:gd name="T12" fmla="*/ 50 w 106"/>
                        <a:gd name="T13" fmla="*/ 71 h 152"/>
                        <a:gd name="T14" fmla="*/ 60 w 106"/>
                        <a:gd name="T15" fmla="*/ 84 h 152"/>
                        <a:gd name="T16" fmla="*/ 68 w 106"/>
                        <a:gd name="T17" fmla="*/ 103 h 152"/>
                        <a:gd name="T18" fmla="*/ 73 w 106"/>
                        <a:gd name="T19" fmla="*/ 114 h 152"/>
                        <a:gd name="T20" fmla="*/ 81 w 106"/>
                        <a:gd name="T21" fmla="*/ 116 h 152"/>
                        <a:gd name="T22" fmla="*/ 81 w 106"/>
                        <a:gd name="T23" fmla="*/ 140 h 152"/>
                        <a:gd name="T24" fmla="*/ 91 w 106"/>
                        <a:gd name="T25" fmla="*/ 151 h 152"/>
                        <a:gd name="T26" fmla="*/ 105 w 106"/>
                        <a:gd name="T27" fmla="*/ 140 h 152"/>
                        <a:gd name="T28" fmla="*/ 105 w 106"/>
                        <a:gd name="T29" fmla="*/ 111 h 152"/>
                        <a:gd name="T30" fmla="*/ 92 w 106"/>
                        <a:gd name="T31" fmla="*/ 102 h 152"/>
                        <a:gd name="T32" fmla="*/ 71 w 106"/>
                        <a:gd name="T33" fmla="*/ 69 h 152"/>
                        <a:gd name="T34" fmla="*/ 60 w 106"/>
                        <a:gd name="T35" fmla="*/ 58 h 152"/>
                        <a:gd name="T36" fmla="*/ 65 w 106"/>
                        <a:gd name="T37" fmla="*/ 42 h 152"/>
                        <a:gd name="T38" fmla="*/ 62 w 106"/>
                        <a:gd name="T39" fmla="*/ 32 h 152"/>
                        <a:gd name="T40" fmla="*/ 37 w 106"/>
                        <a:gd name="T41" fmla="*/ 23 h 152"/>
                        <a:gd name="T42" fmla="*/ 29 w 106"/>
                        <a:gd name="T43" fmla="*/ 0 h 152"/>
                        <a:gd name="T44" fmla="*/ 18 w 106"/>
                        <a:gd name="T45" fmla="*/ 6 h 152"/>
                        <a:gd name="T46" fmla="*/ 19 w 106"/>
                        <a:gd name="T47" fmla="*/ 20 h 152"/>
                        <a:gd name="T48" fmla="*/ 0 w 106"/>
                        <a:gd name="T49" fmla="*/ 23 h 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06" h="152">
                          <a:moveTo>
                            <a:pt x="0" y="23"/>
                          </a:moveTo>
                          <a:lnTo>
                            <a:pt x="3" y="36"/>
                          </a:lnTo>
                          <a:lnTo>
                            <a:pt x="6" y="50"/>
                          </a:lnTo>
                          <a:lnTo>
                            <a:pt x="13" y="57"/>
                          </a:lnTo>
                          <a:lnTo>
                            <a:pt x="24" y="61"/>
                          </a:lnTo>
                          <a:lnTo>
                            <a:pt x="38" y="81"/>
                          </a:lnTo>
                          <a:lnTo>
                            <a:pt x="50" y="71"/>
                          </a:lnTo>
                          <a:lnTo>
                            <a:pt x="60" y="84"/>
                          </a:lnTo>
                          <a:lnTo>
                            <a:pt x="68" y="103"/>
                          </a:lnTo>
                          <a:lnTo>
                            <a:pt x="73" y="114"/>
                          </a:lnTo>
                          <a:lnTo>
                            <a:pt x="81" y="116"/>
                          </a:lnTo>
                          <a:lnTo>
                            <a:pt x="81" y="140"/>
                          </a:lnTo>
                          <a:lnTo>
                            <a:pt x="91" y="151"/>
                          </a:lnTo>
                          <a:lnTo>
                            <a:pt x="105" y="140"/>
                          </a:lnTo>
                          <a:lnTo>
                            <a:pt x="105" y="111"/>
                          </a:lnTo>
                          <a:lnTo>
                            <a:pt x="92" y="102"/>
                          </a:lnTo>
                          <a:lnTo>
                            <a:pt x="71" y="69"/>
                          </a:lnTo>
                          <a:lnTo>
                            <a:pt x="60" y="58"/>
                          </a:lnTo>
                          <a:lnTo>
                            <a:pt x="65" y="42"/>
                          </a:lnTo>
                          <a:lnTo>
                            <a:pt x="62" y="32"/>
                          </a:lnTo>
                          <a:lnTo>
                            <a:pt x="37" y="23"/>
                          </a:lnTo>
                          <a:lnTo>
                            <a:pt x="29" y="0"/>
                          </a:lnTo>
                          <a:lnTo>
                            <a:pt x="18" y="6"/>
                          </a:lnTo>
                          <a:lnTo>
                            <a:pt x="19" y="20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0" name="Freeform 150">
                      <a:extLst>
                        <a:ext uri="{FF2B5EF4-FFF2-40B4-BE49-F238E27FC236}">
                          <a16:creationId xmlns:a16="http://schemas.microsoft.com/office/drawing/2014/main" id="{25FD0F41-2AA1-759D-C36D-F1C771FA9E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24863" y="4322487"/>
                      <a:ext cx="39930" cy="82640"/>
                    </a:xfrm>
                    <a:custGeom>
                      <a:avLst/>
                      <a:gdLst>
                        <a:gd name="T0" fmla="*/ 13 w 26"/>
                        <a:gd name="T1" fmla="*/ 21 h 54"/>
                        <a:gd name="T2" fmla="*/ 0 w 26"/>
                        <a:gd name="T3" fmla="*/ 27 h 54"/>
                        <a:gd name="T4" fmla="*/ 4 w 26"/>
                        <a:gd name="T5" fmla="*/ 43 h 54"/>
                        <a:gd name="T6" fmla="*/ 19 w 26"/>
                        <a:gd name="T7" fmla="*/ 53 h 54"/>
                        <a:gd name="T8" fmla="*/ 24 w 26"/>
                        <a:gd name="T9" fmla="*/ 32 h 54"/>
                        <a:gd name="T10" fmla="*/ 25 w 26"/>
                        <a:gd name="T11" fmla="*/ 14 h 54"/>
                        <a:gd name="T12" fmla="*/ 20 w 26"/>
                        <a:gd name="T13" fmla="*/ 0 h 54"/>
                        <a:gd name="T14" fmla="*/ 13 w 26"/>
                        <a:gd name="T15" fmla="*/ 6 h 54"/>
                        <a:gd name="T16" fmla="*/ 13 w 26"/>
                        <a:gd name="T17" fmla="*/ 21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6" h="54">
                          <a:moveTo>
                            <a:pt x="13" y="21"/>
                          </a:moveTo>
                          <a:lnTo>
                            <a:pt x="0" y="27"/>
                          </a:lnTo>
                          <a:lnTo>
                            <a:pt x="4" y="43"/>
                          </a:lnTo>
                          <a:lnTo>
                            <a:pt x="19" y="53"/>
                          </a:lnTo>
                          <a:lnTo>
                            <a:pt x="24" y="32"/>
                          </a:lnTo>
                          <a:lnTo>
                            <a:pt x="25" y="14"/>
                          </a:lnTo>
                          <a:lnTo>
                            <a:pt x="20" y="0"/>
                          </a:lnTo>
                          <a:lnTo>
                            <a:pt x="13" y="6"/>
                          </a:lnTo>
                          <a:lnTo>
                            <a:pt x="13" y="2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1" name="Freeform 151">
                      <a:extLst>
                        <a:ext uri="{FF2B5EF4-FFF2-40B4-BE49-F238E27FC236}">
                          <a16:creationId xmlns:a16="http://schemas.microsoft.com/office/drawing/2014/main" id="{F8198B51-64EA-E0D7-9872-C0FCA2342C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57909" y="4460220"/>
                      <a:ext cx="55077" cy="26169"/>
                    </a:xfrm>
                    <a:custGeom>
                      <a:avLst/>
                      <a:gdLst>
                        <a:gd name="T0" fmla="*/ 4 w 35"/>
                        <a:gd name="T1" fmla="*/ 3 h 18"/>
                        <a:gd name="T2" fmla="*/ 16 w 35"/>
                        <a:gd name="T3" fmla="*/ 0 h 18"/>
                        <a:gd name="T4" fmla="*/ 27 w 35"/>
                        <a:gd name="T5" fmla="*/ 0 h 18"/>
                        <a:gd name="T6" fmla="*/ 33 w 35"/>
                        <a:gd name="T7" fmla="*/ 9 h 18"/>
                        <a:gd name="T8" fmla="*/ 34 w 35"/>
                        <a:gd name="T9" fmla="*/ 17 h 18"/>
                        <a:gd name="T10" fmla="*/ 23 w 35"/>
                        <a:gd name="T11" fmla="*/ 12 h 18"/>
                        <a:gd name="T12" fmla="*/ 12 w 35"/>
                        <a:gd name="T13" fmla="*/ 9 h 18"/>
                        <a:gd name="T14" fmla="*/ 0 w 35"/>
                        <a:gd name="T15" fmla="*/ 12 h 18"/>
                        <a:gd name="T16" fmla="*/ 4 w 35"/>
                        <a:gd name="T17" fmla="*/ 3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5" h="18">
                          <a:moveTo>
                            <a:pt x="4" y="3"/>
                          </a:moveTo>
                          <a:lnTo>
                            <a:pt x="16" y="0"/>
                          </a:lnTo>
                          <a:lnTo>
                            <a:pt x="27" y="0"/>
                          </a:lnTo>
                          <a:lnTo>
                            <a:pt x="33" y="9"/>
                          </a:lnTo>
                          <a:lnTo>
                            <a:pt x="34" y="17"/>
                          </a:lnTo>
                          <a:lnTo>
                            <a:pt x="23" y="12"/>
                          </a:lnTo>
                          <a:lnTo>
                            <a:pt x="12" y="9"/>
                          </a:lnTo>
                          <a:lnTo>
                            <a:pt x="0" y="12"/>
                          </a:lnTo>
                          <a:lnTo>
                            <a:pt x="4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2" name="Freeform 152">
                      <a:extLst>
                        <a:ext uri="{FF2B5EF4-FFF2-40B4-BE49-F238E27FC236}">
                          <a16:creationId xmlns:a16="http://schemas.microsoft.com/office/drawing/2014/main" id="{1A978177-9A7D-6ADC-E544-813034C024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56041" y="4969834"/>
                      <a:ext cx="366261" cy="342956"/>
                    </a:xfrm>
                    <a:custGeom>
                      <a:avLst/>
                      <a:gdLst>
                        <a:gd name="T0" fmla="*/ 217 w 237"/>
                        <a:gd name="T1" fmla="*/ 9 h 221"/>
                        <a:gd name="T2" fmla="*/ 201 w 237"/>
                        <a:gd name="T3" fmla="*/ 9 h 221"/>
                        <a:gd name="T4" fmla="*/ 197 w 237"/>
                        <a:gd name="T5" fmla="*/ 4 h 221"/>
                        <a:gd name="T6" fmla="*/ 187 w 237"/>
                        <a:gd name="T7" fmla="*/ 0 h 221"/>
                        <a:gd name="T8" fmla="*/ 184 w 237"/>
                        <a:gd name="T9" fmla="*/ 8 h 221"/>
                        <a:gd name="T10" fmla="*/ 175 w 237"/>
                        <a:gd name="T11" fmla="*/ 15 h 221"/>
                        <a:gd name="T12" fmla="*/ 167 w 237"/>
                        <a:gd name="T13" fmla="*/ 25 h 221"/>
                        <a:gd name="T14" fmla="*/ 156 w 237"/>
                        <a:gd name="T15" fmla="*/ 30 h 221"/>
                        <a:gd name="T16" fmla="*/ 151 w 237"/>
                        <a:gd name="T17" fmla="*/ 44 h 221"/>
                        <a:gd name="T18" fmla="*/ 143 w 237"/>
                        <a:gd name="T19" fmla="*/ 47 h 221"/>
                        <a:gd name="T20" fmla="*/ 137 w 237"/>
                        <a:gd name="T21" fmla="*/ 55 h 221"/>
                        <a:gd name="T22" fmla="*/ 128 w 237"/>
                        <a:gd name="T23" fmla="*/ 65 h 221"/>
                        <a:gd name="T24" fmla="*/ 114 w 237"/>
                        <a:gd name="T25" fmla="*/ 65 h 221"/>
                        <a:gd name="T26" fmla="*/ 105 w 237"/>
                        <a:gd name="T27" fmla="*/ 59 h 221"/>
                        <a:gd name="T28" fmla="*/ 96 w 237"/>
                        <a:gd name="T29" fmla="*/ 59 h 221"/>
                        <a:gd name="T30" fmla="*/ 91 w 237"/>
                        <a:gd name="T31" fmla="*/ 66 h 221"/>
                        <a:gd name="T32" fmla="*/ 88 w 237"/>
                        <a:gd name="T33" fmla="*/ 76 h 221"/>
                        <a:gd name="T34" fmla="*/ 80 w 237"/>
                        <a:gd name="T35" fmla="*/ 81 h 221"/>
                        <a:gd name="T36" fmla="*/ 61 w 237"/>
                        <a:gd name="T37" fmla="*/ 76 h 221"/>
                        <a:gd name="T38" fmla="*/ 57 w 237"/>
                        <a:gd name="T39" fmla="*/ 61 h 221"/>
                        <a:gd name="T40" fmla="*/ 52 w 237"/>
                        <a:gd name="T41" fmla="*/ 54 h 221"/>
                        <a:gd name="T42" fmla="*/ 47 w 237"/>
                        <a:gd name="T43" fmla="*/ 110 h 221"/>
                        <a:gd name="T44" fmla="*/ 40 w 237"/>
                        <a:gd name="T45" fmla="*/ 120 h 221"/>
                        <a:gd name="T46" fmla="*/ 20 w 237"/>
                        <a:gd name="T47" fmla="*/ 117 h 221"/>
                        <a:gd name="T48" fmla="*/ 14 w 237"/>
                        <a:gd name="T49" fmla="*/ 105 h 221"/>
                        <a:gd name="T50" fmla="*/ 10 w 237"/>
                        <a:gd name="T51" fmla="*/ 110 h 221"/>
                        <a:gd name="T52" fmla="*/ 0 w 237"/>
                        <a:gd name="T53" fmla="*/ 111 h 221"/>
                        <a:gd name="T54" fmla="*/ 3 w 237"/>
                        <a:gd name="T55" fmla="*/ 118 h 221"/>
                        <a:gd name="T56" fmla="*/ 3 w 237"/>
                        <a:gd name="T57" fmla="*/ 134 h 221"/>
                        <a:gd name="T58" fmla="*/ 13 w 237"/>
                        <a:gd name="T59" fmla="*/ 138 h 221"/>
                        <a:gd name="T60" fmla="*/ 14 w 237"/>
                        <a:gd name="T61" fmla="*/ 157 h 221"/>
                        <a:gd name="T62" fmla="*/ 20 w 237"/>
                        <a:gd name="T63" fmla="*/ 160 h 221"/>
                        <a:gd name="T64" fmla="*/ 20 w 237"/>
                        <a:gd name="T65" fmla="*/ 166 h 221"/>
                        <a:gd name="T66" fmla="*/ 27 w 237"/>
                        <a:gd name="T67" fmla="*/ 166 h 221"/>
                        <a:gd name="T68" fmla="*/ 25 w 237"/>
                        <a:gd name="T69" fmla="*/ 178 h 221"/>
                        <a:gd name="T70" fmla="*/ 17 w 237"/>
                        <a:gd name="T71" fmla="*/ 184 h 221"/>
                        <a:gd name="T72" fmla="*/ 43 w 237"/>
                        <a:gd name="T73" fmla="*/ 218 h 221"/>
                        <a:gd name="T74" fmla="*/ 61 w 237"/>
                        <a:gd name="T75" fmla="*/ 220 h 221"/>
                        <a:gd name="T76" fmla="*/ 70 w 237"/>
                        <a:gd name="T77" fmla="*/ 214 h 221"/>
                        <a:gd name="T78" fmla="*/ 78 w 237"/>
                        <a:gd name="T79" fmla="*/ 203 h 221"/>
                        <a:gd name="T80" fmla="*/ 108 w 237"/>
                        <a:gd name="T81" fmla="*/ 204 h 221"/>
                        <a:gd name="T82" fmla="*/ 111 w 237"/>
                        <a:gd name="T83" fmla="*/ 209 h 221"/>
                        <a:gd name="T84" fmla="*/ 128 w 237"/>
                        <a:gd name="T85" fmla="*/ 202 h 221"/>
                        <a:gd name="T86" fmla="*/ 135 w 237"/>
                        <a:gd name="T87" fmla="*/ 196 h 221"/>
                        <a:gd name="T88" fmla="*/ 156 w 237"/>
                        <a:gd name="T89" fmla="*/ 193 h 221"/>
                        <a:gd name="T90" fmla="*/ 167 w 237"/>
                        <a:gd name="T91" fmla="*/ 186 h 221"/>
                        <a:gd name="T92" fmla="*/ 178 w 237"/>
                        <a:gd name="T93" fmla="*/ 167 h 221"/>
                        <a:gd name="T94" fmla="*/ 190 w 237"/>
                        <a:gd name="T95" fmla="*/ 158 h 221"/>
                        <a:gd name="T96" fmla="*/ 209 w 237"/>
                        <a:gd name="T97" fmla="*/ 142 h 221"/>
                        <a:gd name="T98" fmla="*/ 212 w 237"/>
                        <a:gd name="T99" fmla="*/ 125 h 221"/>
                        <a:gd name="T100" fmla="*/ 217 w 237"/>
                        <a:gd name="T101" fmla="*/ 110 h 221"/>
                        <a:gd name="T102" fmla="*/ 228 w 237"/>
                        <a:gd name="T103" fmla="*/ 109 h 221"/>
                        <a:gd name="T104" fmla="*/ 236 w 237"/>
                        <a:gd name="T105" fmla="*/ 93 h 221"/>
                        <a:gd name="T106" fmla="*/ 224 w 237"/>
                        <a:gd name="T107" fmla="*/ 88 h 221"/>
                        <a:gd name="T108" fmla="*/ 222 w 237"/>
                        <a:gd name="T109" fmla="*/ 76 h 221"/>
                        <a:gd name="T110" fmla="*/ 216 w 237"/>
                        <a:gd name="T111" fmla="*/ 66 h 221"/>
                        <a:gd name="T112" fmla="*/ 217 w 237"/>
                        <a:gd name="T113" fmla="*/ 52 h 221"/>
                        <a:gd name="T114" fmla="*/ 217 w 237"/>
                        <a:gd name="T115" fmla="*/ 34 h 221"/>
                        <a:gd name="T116" fmla="*/ 217 w 237"/>
                        <a:gd name="T117" fmla="*/ 9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37" h="221">
                          <a:moveTo>
                            <a:pt x="217" y="9"/>
                          </a:moveTo>
                          <a:lnTo>
                            <a:pt x="201" y="9"/>
                          </a:lnTo>
                          <a:lnTo>
                            <a:pt x="197" y="4"/>
                          </a:lnTo>
                          <a:lnTo>
                            <a:pt x="187" y="0"/>
                          </a:lnTo>
                          <a:lnTo>
                            <a:pt x="184" y="8"/>
                          </a:lnTo>
                          <a:lnTo>
                            <a:pt x="175" y="15"/>
                          </a:lnTo>
                          <a:lnTo>
                            <a:pt x="167" y="25"/>
                          </a:lnTo>
                          <a:lnTo>
                            <a:pt x="156" y="30"/>
                          </a:lnTo>
                          <a:lnTo>
                            <a:pt x="151" y="44"/>
                          </a:lnTo>
                          <a:lnTo>
                            <a:pt x="143" y="47"/>
                          </a:lnTo>
                          <a:lnTo>
                            <a:pt x="137" y="55"/>
                          </a:lnTo>
                          <a:lnTo>
                            <a:pt x="128" y="65"/>
                          </a:lnTo>
                          <a:lnTo>
                            <a:pt x="114" y="65"/>
                          </a:lnTo>
                          <a:lnTo>
                            <a:pt x="105" y="59"/>
                          </a:lnTo>
                          <a:lnTo>
                            <a:pt x="96" y="59"/>
                          </a:lnTo>
                          <a:lnTo>
                            <a:pt x="91" y="66"/>
                          </a:lnTo>
                          <a:lnTo>
                            <a:pt x="88" y="76"/>
                          </a:lnTo>
                          <a:lnTo>
                            <a:pt x="80" y="81"/>
                          </a:lnTo>
                          <a:lnTo>
                            <a:pt x="61" y="76"/>
                          </a:lnTo>
                          <a:lnTo>
                            <a:pt x="57" y="61"/>
                          </a:lnTo>
                          <a:lnTo>
                            <a:pt x="52" y="54"/>
                          </a:lnTo>
                          <a:lnTo>
                            <a:pt x="47" y="110"/>
                          </a:lnTo>
                          <a:lnTo>
                            <a:pt x="40" y="120"/>
                          </a:lnTo>
                          <a:lnTo>
                            <a:pt x="20" y="117"/>
                          </a:lnTo>
                          <a:lnTo>
                            <a:pt x="14" y="105"/>
                          </a:lnTo>
                          <a:lnTo>
                            <a:pt x="10" y="110"/>
                          </a:lnTo>
                          <a:lnTo>
                            <a:pt x="0" y="111"/>
                          </a:lnTo>
                          <a:lnTo>
                            <a:pt x="3" y="118"/>
                          </a:lnTo>
                          <a:lnTo>
                            <a:pt x="3" y="134"/>
                          </a:lnTo>
                          <a:lnTo>
                            <a:pt x="13" y="138"/>
                          </a:lnTo>
                          <a:lnTo>
                            <a:pt x="14" y="157"/>
                          </a:lnTo>
                          <a:lnTo>
                            <a:pt x="20" y="160"/>
                          </a:lnTo>
                          <a:lnTo>
                            <a:pt x="20" y="166"/>
                          </a:lnTo>
                          <a:lnTo>
                            <a:pt x="27" y="166"/>
                          </a:lnTo>
                          <a:lnTo>
                            <a:pt x="25" y="178"/>
                          </a:lnTo>
                          <a:lnTo>
                            <a:pt x="17" y="184"/>
                          </a:lnTo>
                          <a:lnTo>
                            <a:pt x="43" y="218"/>
                          </a:lnTo>
                          <a:lnTo>
                            <a:pt x="61" y="220"/>
                          </a:lnTo>
                          <a:lnTo>
                            <a:pt x="70" y="214"/>
                          </a:lnTo>
                          <a:lnTo>
                            <a:pt x="78" y="203"/>
                          </a:lnTo>
                          <a:lnTo>
                            <a:pt x="108" y="204"/>
                          </a:lnTo>
                          <a:lnTo>
                            <a:pt x="111" y="209"/>
                          </a:lnTo>
                          <a:lnTo>
                            <a:pt x="128" y="202"/>
                          </a:lnTo>
                          <a:lnTo>
                            <a:pt x="135" y="196"/>
                          </a:lnTo>
                          <a:lnTo>
                            <a:pt x="156" y="193"/>
                          </a:lnTo>
                          <a:lnTo>
                            <a:pt x="167" y="186"/>
                          </a:lnTo>
                          <a:lnTo>
                            <a:pt x="178" y="167"/>
                          </a:lnTo>
                          <a:lnTo>
                            <a:pt x="190" y="158"/>
                          </a:lnTo>
                          <a:lnTo>
                            <a:pt x="209" y="142"/>
                          </a:lnTo>
                          <a:lnTo>
                            <a:pt x="212" y="125"/>
                          </a:lnTo>
                          <a:lnTo>
                            <a:pt x="217" y="110"/>
                          </a:lnTo>
                          <a:lnTo>
                            <a:pt x="228" y="109"/>
                          </a:lnTo>
                          <a:lnTo>
                            <a:pt x="236" y="93"/>
                          </a:lnTo>
                          <a:lnTo>
                            <a:pt x="224" y="88"/>
                          </a:lnTo>
                          <a:lnTo>
                            <a:pt x="222" y="76"/>
                          </a:lnTo>
                          <a:lnTo>
                            <a:pt x="216" y="66"/>
                          </a:lnTo>
                          <a:lnTo>
                            <a:pt x="217" y="52"/>
                          </a:lnTo>
                          <a:lnTo>
                            <a:pt x="217" y="34"/>
                          </a:lnTo>
                          <a:lnTo>
                            <a:pt x="217" y="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3" name="Freeform 153">
                      <a:extLst>
                        <a:ext uri="{FF2B5EF4-FFF2-40B4-BE49-F238E27FC236}">
                          <a16:creationId xmlns:a16="http://schemas.microsoft.com/office/drawing/2014/main" id="{99E4BD23-58D7-808B-F9CC-FF982A877F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65849" y="4669575"/>
                      <a:ext cx="231323" cy="446256"/>
                    </a:xfrm>
                    <a:custGeom>
                      <a:avLst/>
                      <a:gdLst>
                        <a:gd name="T0" fmla="*/ 24 w 150"/>
                        <a:gd name="T1" fmla="*/ 284 h 289"/>
                        <a:gd name="T2" fmla="*/ 15 w 150"/>
                        <a:gd name="T3" fmla="*/ 262 h 289"/>
                        <a:gd name="T4" fmla="*/ 16 w 150"/>
                        <a:gd name="T5" fmla="*/ 229 h 289"/>
                        <a:gd name="T6" fmla="*/ 19 w 150"/>
                        <a:gd name="T7" fmla="*/ 194 h 289"/>
                        <a:gd name="T8" fmla="*/ 26 w 150"/>
                        <a:gd name="T9" fmla="*/ 168 h 289"/>
                        <a:gd name="T10" fmla="*/ 41 w 150"/>
                        <a:gd name="T11" fmla="*/ 155 h 289"/>
                        <a:gd name="T12" fmla="*/ 35 w 150"/>
                        <a:gd name="T13" fmla="*/ 132 h 289"/>
                        <a:gd name="T14" fmla="*/ 32 w 150"/>
                        <a:gd name="T15" fmla="*/ 97 h 289"/>
                        <a:gd name="T16" fmla="*/ 5 w 150"/>
                        <a:gd name="T17" fmla="*/ 82 h 289"/>
                        <a:gd name="T18" fmla="*/ 23 w 150"/>
                        <a:gd name="T19" fmla="*/ 75 h 289"/>
                        <a:gd name="T20" fmla="*/ 38 w 150"/>
                        <a:gd name="T21" fmla="*/ 60 h 289"/>
                        <a:gd name="T22" fmla="*/ 60 w 150"/>
                        <a:gd name="T23" fmla="*/ 68 h 289"/>
                        <a:gd name="T24" fmla="*/ 55 w 150"/>
                        <a:gd name="T25" fmla="*/ 94 h 289"/>
                        <a:gd name="T26" fmla="*/ 71 w 150"/>
                        <a:gd name="T27" fmla="*/ 99 h 289"/>
                        <a:gd name="T28" fmla="*/ 85 w 150"/>
                        <a:gd name="T29" fmla="*/ 81 h 289"/>
                        <a:gd name="T30" fmla="*/ 78 w 150"/>
                        <a:gd name="T31" fmla="*/ 59 h 289"/>
                        <a:gd name="T32" fmla="*/ 69 w 150"/>
                        <a:gd name="T33" fmla="*/ 44 h 289"/>
                        <a:gd name="T34" fmla="*/ 64 w 150"/>
                        <a:gd name="T35" fmla="*/ 26 h 289"/>
                        <a:gd name="T36" fmla="*/ 64 w 150"/>
                        <a:gd name="T37" fmla="*/ 0 h 289"/>
                        <a:gd name="T38" fmla="*/ 80 w 150"/>
                        <a:gd name="T39" fmla="*/ 18 h 289"/>
                        <a:gd name="T40" fmla="*/ 112 w 150"/>
                        <a:gd name="T41" fmla="*/ 11 h 289"/>
                        <a:gd name="T42" fmla="*/ 132 w 150"/>
                        <a:gd name="T43" fmla="*/ 4 h 289"/>
                        <a:gd name="T44" fmla="*/ 149 w 150"/>
                        <a:gd name="T45" fmla="*/ 30 h 289"/>
                        <a:gd name="T46" fmla="*/ 140 w 150"/>
                        <a:gd name="T47" fmla="*/ 93 h 289"/>
                        <a:gd name="T48" fmla="*/ 113 w 150"/>
                        <a:gd name="T49" fmla="*/ 106 h 289"/>
                        <a:gd name="T50" fmla="*/ 101 w 150"/>
                        <a:gd name="T51" fmla="*/ 117 h 289"/>
                        <a:gd name="T52" fmla="*/ 93 w 150"/>
                        <a:gd name="T53" fmla="*/ 139 h 289"/>
                        <a:gd name="T54" fmla="*/ 73 w 150"/>
                        <a:gd name="T55" fmla="*/ 149 h 289"/>
                        <a:gd name="T56" fmla="*/ 68 w 150"/>
                        <a:gd name="T57" fmla="*/ 189 h 289"/>
                        <a:gd name="T58" fmla="*/ 71 w 150"/>
                        <a:gd name="T59" fmla="*/ 220 h 289"/>
                        <a:gd name="T60" fmla="*/ 68 w 150"/>
                        <a:gd name="T61" fmla="*/ 234 h 289"/>
                        <a:gd name="T62" fmla="*/ 56 w 150"/>
                        <a:gd name="T63" fmla="*/ 242 h 289"/>
                        <a:gd name="T64" fmla="*/ 39 w 150"/>
                        <a:gd name="T65" fmla="*/ 248 h 289"/>
                        <a:gd name="T66" fmla="*/ 37 w 150"/>
                        <a:gd name="T67" fmla="*/ 269 h 289"/>
                        <a:gd name="T68" fmla="*/ 36 w 150"/>
                        <a:gd name="T69" fmla="*/ 288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50" h="289">
                          <a:moveTo>
                            <a:pt x="36" y="288"/>
                          </a:moveTo>
                          <a:lnTo>
                            <a:pt x="24" y="284"/>
                          </a:lnTo>
                          <a:lnTo>
                            <a:pt x="21" y="272"/>
                          </a:lnTo>
                          <a:lnTo>
                            <a:pt x="15" y="262"/>
                          </a:lnTo>
                          <a:lnTo>
                            <a:pt x="16" y="247"/>
                          </a:lnTo>
                          <a:lnTo>
                            <a:pt x="16" y="229"/>
                          </a:lnTo>
                          <a:lnTo>
                            <a:pt x="16" y="205"/>
                          </a:lnTo>
                          <a:lnTo>
                            <a:pt x="19" y="194"/>
                          </a:lnTo>
                          <a:lnTo>
                            <a:pt x="27" y="189"/>
                          </a:lnTo>
                          <a:lnTo>
                            <a:pt x="26" y="168"/>
                          </a:lnTo>
                          <a:lnTo>
                            <a:pt x="36" y="162"/>
                          </a:lnTo>
                          <a:lnTo>
                            <a:pt x="41" y="155"/>
                          </a:lnTo>
                          <a:lnTo>
                            <a:pt x="36" y="142"/>
                          </a:lnTo>
                          <a:lnTo>
                            <a:pt x="35" y="132"/>
                          </a:lnTo>
                          <a:lnTo>
                            <a:pt x="40" y="111"/>
                          </a:lnTo>
                          <a:lnTo>
                            <a:pt x="32" y="97"/>
                          </a:lnTo>
                          <a:lnTo>
                            <a:pt x="12" y="93"/>
                          </a:lnTo>
                          <a:lnTo>
                            <a:pt x="5" y="82"/>
                          </a:lnTo>
                          <a:lnTo>
                            <a:pt x="0" y="81"/>
                          </a:lnTo>
                          <a:lnTo>
                            <a:pt x="23" y="75"/>
                          </a:lnTo>
                          <a:lnTo>
                            <a:pt x="26" y="66"/>
                          </a:lnTo>
                          <a:lnTo>
                            <a:pt x="38" y="60"/>
                          </a:lnTo>
                          <a:lnTo>
                            <a:pt x="49" y="65"/>
                          </a:lnTo>
                          <a:lnTo>
                            <a:pt x="60" y="68"/>
                          </a:lnTo>
                          <a:lnTo>
                            <a:pt x="59" y="80"/>
                          </a:lnTo>
                          <a:lnTo>
                            <a:pt x="55" y="94"/>
                          </a:lnTo>
                          <a:lnTo>
                            <a:pt x="61" y="101"/>
                          </a:lnTo>
                          <a:lnTo>
                            <a:pt x="71" y="99"/>
                          </a:lnTo>
                          <a:lnTo>
                            <a:pt x="75" y="88"/>
                          </a:lnTo>
                          <a:lnTo>
                            <a:pt x="85" y="81"/>
                          </a:lnTo>
                          <a:lnTo>
                            <a:pt x="82" y="68"/>
                          </a:lnTo>
                          <a:lnTo>
                            <a:pt x="78" y="59"/>
                          </a:lnTo>
                          <a:lnTo>
                            <a:pt x="72" y="49"/>
                          </a:lnTo>
                          <a:lnTo>
                            <a:pt x="69" y="44"/>
                          </a:lnTo>
                          <a:lnTo>
                            <a:pt x="63" y="37"/>
                          </a:lnTo>
                          <a:lnTo>
                            <a:pt x="64" y="26"/>
                          </a:lnTo>
                          <a:lnTo>
                            <a:pt x="67" y="14"/>
                          </a:lnTo>
                          <a:lnTo>
                            <a:pt x="64" y="0"/>
                          </a:lnTo>
                          <a:lnTo>
                            <a:pt x="77" y="9"/>
                          </a:lnTo>
                          <a:lnTo>
                            <a:pt x="80" y="18"/>
                          </a:lnTo>
                          <a:lnTo>
                            <a:pt x="109" y="20"/>
                          </a:lnTo>
                          <a:lnTo>
                            <a:pt x="112" y="11"/>
                          </a:lnTo>
                          <a:lnTo>
                            <a:pt x="129" y="11"/>
                          </a:lnTo>
                          <a:lnTo>
                            <a:pt x="132" y="4"/>
                          </a:lnTo>
                          <a:lnTo>
                            <a:pt x="149" y="0"/>
                          </a:lnTo>
                          <a:lnTo>
                            <a:pt x="149" y="30"/>
                          </a:lnTo>
                          <a:lnTo>
                            <a:pt x="149" y="83"/>
                          </a:lnTo>
                          <a:lnTo>
                            <a:pt x="140" y="93"/>
                          </a:lnTo>
                          <a:lnTo>
                            <a:pt x="136" y="103"/>
                          </a:lnTo>
                          <a:lnTo>
                            <a:pt x="113" y="106"/>
                          </a:lnTo>
                          <a:lnTo>
                            <a:pt x="111" y="114"/>
                          </a:lnTo>
                          <a:lnTo>
                            <a:pt x="101" y="117"/>
                          </a:lnTo>
                          <a:lnTo>
                            <a:pt x="97" y="121"/>
                          </a:lnTo>
                          <a:lnTo>
                            <a:pt x="93" y="139"/>
                          </a:lnTo>
                          <a:lnTo>
                            <a:pt x="81" y="143"/>
                          </a:lnTo>
                          <a:lnTo>
                            <a:pt x="73" y="149"/>
                          </a:lnTo>
                          <a:lnTo>
                            <a:pt x="69" y="157"/>
                          </a:lnTo>
                          <a:lnTo>
                            <a:pt x="68" y="189"/>
                          </a:lnTo>
                          <a:lnTo>
                            <a:pt x="71" y="190"/>
                          </a:lnTo>
                          <a:lnTo>
                            <a:pt x="71" y="220"/>
                          </a:lnTo>
                          <a:lnTo>
                            <a:pt x="73" y="233"/>
                          </a:lnTo>
                          <a:lnTo>
                            <a:pt x="68" y="234"/>
                          </a:lnTo>
                          <a:lnTo>
                            <a:pt x="67" y="242"/>
                          </a:lnTo>
                          <a:lnTo>
                            <a:pt x="56" y="242"/>
                          </a:lnTo>
                          <a:lnTo>
                            <a:pt x="52" y="246"/>
                          </a:lnTo>
                          <a:lnTo>
                            <a:pt x="39" y="248"/>
                          </a:lnTo>
                          <a:lnTo>
                            <a:pt x="37" y="259"/>
                          </a:lnTo>
                          <a:lnTo>
                            <a:pt x="37" y="269"/>
                          </a:lnTo>
                          <a:lnTo>
                            <a:pt x="37" y="280"/>
                          </a:lnTo>
                          <a:lnTo>
                            <a:pt x="36" y="28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4" name="Freeform 154">
                      <a:extLst>
                        <a:ext uri="{FF2B5EF4-FFF2-40B4-BE49-F238E27FC236}">
                          <a16:creationId xmlns:a16="http://schemas.microsoft.com/office/drawing/2014/main" id="{5FE1D401-68AE-424D-DE57-8D6C3BCF7B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0480" y="5143378"/>
                      <a:ext cx="57831" cy="59225"/>
                    </a:xfrm>
                    <a:custGeom>
                      <a:avLst/>
                      <a:gdLst>
                        <a:gd name="T0" fmla="*/ 12 w 38"/>
                        <a:gd name="T1" fmla="*/ 2 h 38"/>
                        <a:gd name="T2" fmla="*/ 9 w 38"/>
                        <a:gd name="T3" fmla="*/ 9 h 38"/>
                        <a:gd name="T4" fmla="*/ 0 w 38"/>
                        <a:gd name="T5" fmla="*/ 11 h 38"/>
                        <a:gd name="T6" fmla="*/ 1 w 38"/>
                        <a:gd name="T7" fmla="*/ 34 h 38"/>
                        <a:gd name="T8" fmla="*/ 13 w 38"/>
                        <a:gd name="T9" fmla="*/ 33 h 38"/>
                        <a:gd name="T10" fmla="*/ 16 w 38"/>
                        <a:gd name="T11" fmla="*/ 37 h 38"/>
                        <a:gd name="T12" fmla="*/ 23 w 38"/>
                        <a:gd name="T13" fmla="*/ 36 h 38"/>
                        <a:gd name="T14" fmla="*/ 28 w 38"/>
                        <a:gd name="T15" fmla="*/ 30 h 38"/>
                        <a:gd name="T16" fmla="*/ 31 w 38"/>
                        <a:gd name="T17" fmla="*/ 22 h 38"/>
                        <a:gd name="T18" fmla="*/ 37 w 38"/>
                        <a:gd name="T19" fmla="*/ 22 h 38"/>
                        <a:gd name="T20" fmla="*/ 37 w 38"/>
                        <a:gd name="T21" fmla="*/ 1 h 38"/>
                        <a:gd name="T22" fmla="*/ 23 w 38"/>
                        <a:gd name="T23" fmla="*/ 0 h 38"/>
                        <a:gd name="T24" fmla="*/ 12 w 38"/>
                        <a:gd name="T25" fmla="*/ 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8" h="38">
                          <a:moveTo>
                            <a:pt x="12" y="2"/>
                          </a:moveTo>
                          <a:lnTo>
                            <a:pt x="9" y="9"/>
                          </a:lnTo>
                          <a:lnTo>
                            <a:pt x="0" y="11"/>
                          </a:lnTo>
                          <a:lnTo>
                            <a:pt x="1" y="34"/>
                          </a:lnTo>
                          <a:lnTo>
                            <a:pt x="13" y="33"/>
                          </a:lnTo>
                          <a:lnTo>
                            <a:pt x="16" y="37"/>
                          </a:lnTo>
                          <a:lnTo>
                            <a:pt x="23" y="36"/>
                          </a:lnTo>
                          <a:lnTo>
                            <a:pt x="28" y="30"/>
                          </a:lnTo>
                          <a:lnTo>
                            <a:pt x="31" y="22"/>
                          </a:lnTo>
                          <a:lnTo>
                            <a:pt x="37" y="22"/>
                          </a:lnTo>
                          <a:lnTo>
                            <a:pt x="37" y="1"/>
                          </a:lnTo>
                          <a:lnTo>
                            <a:pt x="23" y="0"/>
                          </a:lnTo>
                          <a:lnTo>
                            <a:pt x="12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5" name="Freeform 155">
                      <a:extLst>
                        <a:ext uri="{FF2B5EF4-FFF2-40B4-BE49-F238E27FC236}">
                          <a16:creationId xmlns:a16="http://schemas.microsoft.com/office/drawing/2014/main" id="{4260C47C-8CCB-6B15-513C-FAA9FEB9FB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73080" y="4591067"/>
                      <a:ext cx="268500" cy="267203"/>
                    </a:xfrm>
                    <a:custGeom>
                      <a:avLst/>
                      <a:gdLst>
                        <a:gd name="T0" fmla="*/ 59 w 174"/>
                        <a:gd name="T1" fmla="*/ 172 h 173"/>
                        <a:gd name="T2" fmla="*/ 68 w 174"/>
                        <a:gd name="T3" fmla="*/ 169 h 173"/>
                        <a:gd name="T4" fmla="*/ 81 w 174"/>
                        <a:gd name="T5" fmla="*/ 169 h 173"/>
                        <a:gd name="T6" fmla="*/ 89 w 174"/>
                        <a:gd name="T7" fmla="*/ 166 h 173"/>
                        <a:gd name="T8" fmla="*/ 92 w 174"/>
                        <a:gd name="T9" fmla="*/ 156 h 173"/>
                        <a:gd name="T10" fmla="*/ 99 w 174"/>
                        <a:gd name="T11" fmla="*/ 153 h 173"/>
                        <a:gd name="T12" fmla="*/ 104 w 174"/>
                        <a:gd name="T13" fmla="*/ 150 h 173"/>
                        <a:gd name="T14" fmla="*/ 106 w 174"/>
                        <a:gd name="T15" fmla="*/ 140 h 173"/>
                        <a:gd name="T16" fmla="*/ 119 w 174"/>
                        <a:gd name="T17" fmla="*/ 137 h 173"/>
                        <a:gd name="T18" fmla="*/ 125 w 174"/>
                        <a:gd name="T19" fmla="*/ 130 h 173"/>
                        <a:gd name="T20" fmla="*/ 148 w 174"/>
                        <a:gd name="T21" fmla="*/ 125 h 173"/>
                        <a:gd name="T22" fmla="*/ 151 w 174"/>
                        <a:gd name="T23" fmla="*/ 116 h 173"/>
                        <a:gd name="T24" fmla="*/ 163 w 174"/>
                        <a:gd name="T25" fmla="*/ 110 h 173"/>
                        <a:gd name="T26" fmla="*/ 165 w 174"/>
                        <a:gd name="T27" fmla="*/ 83 h 173"/>
                        <a:gd name="T28" fmla="*/ 173 w 174"/>
                        <a:gd name="T29" fmla="*/ 76 h 173"/>
                        <a:gd name="T30" fmla="*/ 170 w 174"/>
                        <a:gd name="T31" fmla="*/ 59 h 173"/>
                        <a:gd name="T32" fmla="*/ 170 w 174"/>
                        <a:gd name="T33" fmla="*/ 39 h 173"/>
                        <a:gd name="T34" fmla="*/ 162 w 174"/>
                        <a:gd name="T35" fmla="*/ 25 h 173"/>
                        <a:gd name="T36" fmla="*/ 148 w 174"/>
                        <a:gd name="T37" fmla="*/ 19 h 173"/>
                        <a:gd name="T38" fmla="*/ 139 w 174"/>
                        <a:gd name="T39" fmla="*/ 8 h 173"/>
                        <a:gd name="T40" fmla="*/ 137 w 174"/>
                        <a:gd name="T41" fmla="*/ 0 h 173"/>
                        <a:gd name="T42" fmla="*/ 126 w 174"/>
                        <a:gd name="T43" fmla="*/ 1 h 173"/>
                        <a:gd name="T44" fmla="*/ 123 w 174"/>
                        <a:gd name="T45" fmla="*/ 10 h 173"/>
                        <a:gd name="T46" fmla="*/ 112 w 174"/>
                        <a:gd name="T47" fmla="*/ 14 h 173"/>
                        <a:gd name="T48" fmla="*/ 107 w 174"/>
                        <a:gd name="T49" fmla="*/ 25 h 173"/>
                        <a:gd name="T50" fmla="*/ 103 w 174"/>
                        <a:gd name="T51" fmla="*/ 69 h 173"/>
                        <a:gd name="T52" fmla="*/ 109 w 174"/>
                        <a:gd name="T53" fmla="*/ 75 h 173"/>
                        <a:gd name="T54" fmla="*/ 119 w 174"/>
                        <a:gd name="T55" fmla="*/ 75 h 173"/>
                        <a:gd name="T56" fmla="*/ 122 w 174"/>
                        <a:gd name="T57" fmla="*/ 93 h 173"/>
                        <a:gd name="T58" fmla="*/ 118 w 174"/>
                        <a:gd name="T59" fmla="*/ 103 h 173"/>
                        <a:gd name="T60" fmla="*/ 102 w 174"/>
                        <a:gd name="T61" fmla="*/ 103 h 173"/>
                        <a:gd name="T62" fmla="*/ 96 w 174"/>
                        <a:gd name="T63" fmla="*/ 96 h 173"/>
                        <a:gd name="T64" fmla="*/ 92 w 174"/>
                        <a:gd name="T65" fmla="*/ 80 h 173"/>
                        <a:gd name="T66" fmla="*/ 81 w 174"/>
                        <a:gd name="T67" fmla="*/ 74 h 173"/>
                        <a:gd name="T68" fmla="*/ 80 w 174"/>
                        <a:gd name="T69" fmla="*/ 69 h 173"/>
                        <a:gd name="T70" fmla="*/ 68 w 174"/>
                        <a:gd name="T71" fmla="*/ 70 h 173"/>
                        <a:gd name="T72" fmla="*/ 64 w 174"/>
                        <a:gd name="T73" fmla="*/ 80 h 173"/>
                        <a:gd name="T74" fmla="*/ 57 w 174"/>
                        <a:gd name="T75" fmla="*/ 77 h 173"/>
                        <a:gd name="T76" fmla="*/ 53 w 174"/>
                        <a:gd name="T77" fmla="*/ 62 h 173"/>
                        <a:gd name="T78" fmla="*/ 37 w 174"/>
                        <a:gd name="T79" fmla="*/ 60 h 173"/>
                        <a:gd name="T80" fmla="*/ 35 w 174"/>
                        <a:gd name="T81" fmla="*/ 94 h 173"/>
                        <a:gd name="T82" fmla="*/ 22 w 174"/>
                        <a:gd name="T83" fmla="*/ 94 h 173"/>
                        <a:gd name="T84" fmla="*/ 17 w 174"/>
                        <a:gd name="T85" fmla="*/ 85 h 173"/>
                        <a:gd name="T86" fmla="*/ 11 w 174"/>
                        <a:gd name="T87" fmla="*/ 86 h 173"/>
                        <a:gd name="T88" fmla="*/ 11 w 174"/>
                        <a:gd name="T89" fmla="*/ 94 h 173"/>
                        <a:gd name="T90" fmla="*/ 1 w 174"/>
                        <a:gd name="T91" fmla="*/ 95 h 173"/>
                        <a:gd name="T92" fmla="*/ 0 w 174"/>
                        <a:gd name="T93" fmla="*/ 134 h 173"/>
                        <a:gd name="T94" fmla="*/ 2 w 174"/>
                        <a:gd name="T95" fmla="*/ 146 h 173"/>
                        <a:gd name="T96" fmla="*/ 14 w 174"/>
                        <a:gd name="T97" fmla="*/ 160 h 173"/>
                        <a:gd name="T98" fmla="*/ 14 w 174"/>
                        <a:gd name="T99" fmla="*/ 168 h 173"/>
                        <a:gd name="T100" fmla="*/ 21 w 174"/>
                        <a:gd name="T101" fmla="*/ 170 h 173"/>
                        <a:gd name="T102" fmla="*/ 59 w 174"/>
                        <a:gd name="T103" fmla="*/ 172 h 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74" h="173">
                          <a:moveTo>
                            <a:pt x="59" y="172"/>
                          </a:moveTo>
                          <a:lnTo>
                            <a:pt x="68" y="169"/>
                          </a:lnTo>
                          <a:lnTo>
                            <a:pt x="81" y="169"/>
                          </a:lnTo>
                          <a:lnTo>
                            <a:pt x="89" y="166"/>
                          </a:lnTo>
                          <a:lnTo>
                            <a:pt x="92" y="156"/>
                          </a:lnTo>
                          <a:lnTo>
                            <a:pt x="99" y="153"/>
                          </a:lnTo>
                          <a:lnTo>
                            <a:pt x="104" y="150"/>
                          </a:lnTo>
                          <a:lnTo>
                            <a:pt x="106" y="140"/>
                          </a:lnTo>
                          <a:lnTo>
                            <a:pt x="119" y="137"/>
                          </a:lnTo>
                          <a:lnTo>
                            <a:pt x="125" y="130"/>
                          </a:lnTo>
                          <a:lnTo>
                            <a:pt x="148" y="125"/>
                          </a:lnTo>
                          <a:lnTo>
                            <a:pt x="151" y="116"/>
                          </a:lnTo>
                          <a:lnTo>
                            <a:pt x="163" y="110"/>
                          </a:lnTo>
                          <a:lnTo>
                            <a:pt x="165" y="83"/>
                          </a:lnTo>
                          <a:lnTo>
                            <a:pt x="173" y="76"/>
                          </a:lnTo>
                          <a:lnTo>
                            <a:pt x="170" y="59"/>
                          </a:lnTo>
                          <a:lnTo>
                            <a:pt x="170" y="39"/>
                          </a:lnTo>
                          <a:lnTo>
                            <a:pt x="162" y="25"/>
                          </a:lnTo>
                          <a:lnTo>
                            <a:pt x="148" y="19"/>
                          </a:lnTo>
                          <a:lnTo>
                            <a:pt x="139" y="8"/>
                          </a:lnTo>
                          <a:lnTo>
                            <a:pt x="137" y="0"/>
                          </a:lnTo>
                          <a:lnTo>
                            <a:pt x="126" y="1"/>
                          </a:lnTo>
                          <a:lnTo>
                            <a:pt x="123" y="10"/>
                          </a:lnTo>
                          <a:lnTo>
                            <a:pt x="112" y="14"/>
                          </a:lnTo>
                          <a:lnTo>
                            <a:pt x="107" y="25"/>
                          </a:lnTo>
                          <a:lnTo>
                            <a:pt x="103" y="69"/>
                          </a:lnTo>
                          <a:lnTo>
                            <a:pt x="109" y="75"/>
                          </a:lnTo>
                          <a:lnTo>
                            <a:pt x="119" y="75"/>
                          </a:lnTo>
                          <a:lnTo>
                            <a:pt x="122" y="93"/>
                          </a:lnTo>
                          <a:lnTo>
                            <a:pt x="118" y="103"/>
                          </a:lnTo>
                          <a:lnTo>
                            <a:pt x="102" y="103"/>
                          </a:lnTo>
                          <a:lnTo>
                            <a:pt x="96" y="96"/>
                          </a:lnTo>
                          <a:lnTo>
                            <a:pt x="92" y="80"/>
                          </a:lnTo>
                          <a:lnTo>
                            <a:pt x="81" y="74"/>
                          </a:lnTo>
                          <a:lnTo>
                            <a:pt x="80" y="69"/>
                          </a:lnTo>
                          <a:lnTo>
                            <a:pt x="68" y="70"/>
                          </a:lnTo>
                          <a:lnTo>
                            <a:pt x="64" y="80"/>
                          </a:lnTo>
                          <a:lnTo>
                            <a:pt x="57" y="77"/>
                          </a:lnTo>
                          <a:lnTo>
                            <a:pt x="53" y="62"/>
                          </a:lnTo>
                          <a:lnTo>
                            <a:pt x="37" y="60"/>
                          </a:lnTo>
                          <a:lnTo>
                            <a:pt x="35" y="94"/>
                          </a:lnTo>
                          <a:lnTo>
                            <a:pt x="22" y="94"/>
                          </a:lnTo>
                          <a:lnTo>
                            <a:pt x="17" y="85"/>
                          </a:lnTo>
                          <a:lnTo>
                            <a:pt x="11" y="86"/>
                          </a:lnTo>
                          <a:lnTo>
                            <a:pt x="11" y="94"/>
                          </a:lnTo>
                          <a:lnTo>
                            <a:pt x="1" y="95"/>
                          </a:lnTo>
                          <a:lnTo>
                            <a:pt x="0" y="134"/>
                          </a:lnTo>
                          <a:lnTo>
                            <a:pt x="2" y="146"/>
                          </a:lnTo>
                          <a:lnTo>
                            <a:pt x="14" y="160"/>
                          </a:lnTo>
                          <a:lnTo>
                            <a:pt x="14" y="168"/>
                          </a:lnTo>
                          <a:lnTo>
                            <a:pt x="21" y="170"/>
                          </a:lnTo>
                          <a:lnTo>
                            <a:pt x="59" y="17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6" name="Freeform 156">
                      <a:extLst>
                        <a:ext uri="{FF2B5EF4-FFF2-40B4-BE49-F238E27FC236}">
                          <a16:creationId xmlns:a16="http://schemas.microsoft.com/office/drawing/2014/main" id="{9AB06E10-C6CF-6525-A051-F2A7B799AA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73080" y="2726157"/>
                      <a:ext cx="107400" cy="48207"/>
                    </a:xfrm>
                    <a:custGeom>
                      <a:avLst/>
                      <a:gdLst>
                        <a:gd name="T0" fmla="*/ 69 w 70"/>
                        <a:gd name="T1" fmla="*/ 30 h 31"/>
                        <a:gd name="T2" fmla="*/ 41 w 70"/>
                        <a:gd name="T3" fmla="*/ 29 h 31"/>
                        <a:gd name="T4" fmla="*/ 27 w 70"/>
                        <a:gd name="T5" fmla="*/ 18 h 31"/>
                        <a:gd name="T6" fmla="*/ 0 w 70"/>
                        <a:gd name="T7" fmla="*/ 19 h 31"/>
                        <a:gd name="T8" fmla="*/ 11 w 70"/>
                        <a:gd name="T9" fmla="*/ 10 h 31"/>
                        <a:gd name="T10" fmla="*/ 30 w 70"/>
                        <a:gd name="T11" fmla="*/ 0 h 31"/>
                        <a:gd name="T12" fmla="*/ 53 w 70"/>
                        <a:gd name="T13" fmla="*/ 8 h 31"/>
                        <a:gd name="T14" fmla="*/ 69 w 70"/>
                        <a:gd name="T15" fmla="*/ 3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0" h="31">
                          <a:moveTo>
                            <a:pt x="69" y="30"/>
                          </a:moveTo>
                          <a:lnTo>
                            <a:pt x="41" y="29"/>
                          </a:lnTo>
                          <a:lnTo>
                            <a:pt x="27" y="18"/>
                          </a:lnTo>
                          <a:lnTo>
                            <a:pt x="0" y="19"/>
                          </a:lnTo>
                          <a:lnTo>
                            <a:pt x="11" y="10"/>
                          </a:lnTo>
                          <a:lnTo>
                            <a:pt x="30" y="0"/>
                          </a:lnTo>
                          <a:lnTo>
                            <a:pt x="53" y="8"/>
                          </a:lnTo>
                          <a:lnTo>
                            <a:pt x="69" y="3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7" name="Freeform 157">
                      <a:extLst>
                        <a:ext uri="{FF2B5EF4-FFF2-40B4-BE49-F238E27FC236}">
                          <a16:creationId xmlns:a16="http://schemas.microsoft.com/office/drawing/2014/main" id="{12BF0A6E-F87B-685D-79CE-8B0C9EE4D7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0942" y="3252299"/>
                      <a:ext cx="86746" cy="121205"/>
                    </a:xfrm>
                    <a:custGeom>
                      <a:avLst/>
                      <a:gdLst>
                        <a:gd name="T0" fmla="*/ 55 w 56"/>
                        <a:gd name="T1" fmla="*/ 69 h 78"/>
                        <a:gd name="T2" fmla="*/ 44 w 56"/>
                        <a:gd name="T3" fmla="*/ 77 h 78"/>
                        <a:gd name="T4" fmla="*/ 37 w 56"/>
                        <a:gd name="T5" fmla="*/ 65 h 78"/>
                        <a:gd name="T6" fmla="*/ 24 w 56"/>
                        <a:gd name="T7" fmla="*/ 58 h 78"/>
                        <a:gd name="T8" fmla="*/ 13 w 56"/>
                        <a:gd name="T9" fmla="*/ 46 h 78"/>
                        <a:gd name="T10" fmla="*/ 0 w 56"/>
                        <a:gd name="T11" fmla="*/ 25 h 78"/>
                        <a:gd name="T12" fmla="*/ 16 w 56"/>
                        <a:gd name="T13" fmla="*/ 18 h 78"/>
                        <a:gd name="T14" fmla="*/ 25 w 56"/>
                        <a:gd name="T15" fmla="*/ 0 h 78"/>
                        <a:gd name="T16" fmla="*/ 31 w 56"/>
                        <a:gd name="T17" fmla="*/ 21 h 78"/>
                        <a:gd name="T18" fmla="*/ 42 w 56"/>
                        <a:gd name="T19" fmla="*/ 43 h 78"/>
                        <a:gd name="T20" fmla="*/ 55 w 56"/>
                        <a:gd name="T21" fmla="*/ 69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6" h="78">
                          <a:moveTo>
                            <a:pt x="55" y="69"/>
                          </a:moveTo>
                          <a:lnTo>
                            <a:pt x="44" y="77"/>
                          </a:lnTo>
                          <a:lnTo>
                            <a:pt x="37" y="65"/>
                          </a:lnTo>
                          <a:lnTo>
                            <a:pt x="24" y="58"/>
                          </a:lnTo>
                          <a:lnTo>
                            <a:pt x="13" y="46"/>
                          </a:lnTo>
                          <a:lnTo>
                            <a:pt x="0" y="25"/>
                          </a:lnTo>
                          <a:lnTo>
                            <a:pt x="16" y="18"/>
                          </a:lnTo>
                          <a:lnTo>
                            <a:pt x="25" y="0"/>
                          </a:lnTo>
                          <a:lnTo>
                            <a:pt x="31" y="21"/>
                          </a:lnTo>
                          <a:lnTo>
                            <a:pt x="42" y="43"/>
                          </a:lnTo>
                          <a:lnTo>
                            <a:pt x="55" y="6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8" name="Freeform 158">
                      <a:extLst>
                        <a:ext uri="{FF2B5EF4-FFF2-40B4-BE49-F238E27FC236}">
                          <a16:creationId xmlns:a16="http://schemas.microsoft.com/office/drawing/2014/main" id="{820F2EF3-230D-E0F9-26A2-A09374D52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4526" y="2753704"/>
                      <a:ext cx="183130" cy="86772"/>
                    </a:xfrm>
                    <a:custGeom>
                      <a:avLst/>
                      <a:gdLst>
                        <a:gd name="T0" fmla="*/ 86 w 119"/>
                        <a:gd name="T1" fmla="*/ 55 h 56"/>
                        <a:gd name="T2" fmla="*/ 85 w 119"/>
                        <a:gd name="T3" fmla="*/ 45 h 56"/>
                        <a:gd name="T4" fmla="*/ 56 w 119"/>
                        <a:gd name="T5" fmla="*/ 33 h 56"/>
                        <a:gd name="T6" fmla="*/ 26 w 119"/>
                        <a:gd name="T7" fmla="*/ 51 h 56"/>
                        <a:gd name="T8" fmla="*/ 2 w 119"/>
                        <a:gd name="T9" fmla="*/ 52 h 56"/>
                        <a:gd name="T10" fmla="*/ 0 w 119"/>
                        <a:gd name="T11" fmla="*/ 27 h 56"/>
                        <a:gd name="T12" fmla="*/ 10 w 119"/>
                        <a:gd name="T13" fmla="*/ 17 h 56"/>
                        <a:gd name="T14" fmla="*/ 21 w 119"/>
                        <a:gd name="T15" fmla="*/ 33 h 56"/>
                        <a:gd name="T16" fmla="*/ 37 w 119"/>
                        <a:gd name="T17" fmla="*/ 33 h 56"/>
                        <a:gd name="T18" fmla="*/ 40 w 119"/>
                        <a:gd name="T19" fmla="*/ 19 h 56"/>
                        <a:gd name="T20" fmla="*/ 29 w 119"/>
                        <a:gd name="T21" fmla="*/ 14 h 56"/>
                        <a:gd name="T22" fmla="*/ 25 w 119"/>
                        <a:gd name="T23" fmla="*/ 2 h 56"/>
                        <a:gd name="T24" fmla="*/ 52 w 119"/>
                        <a:gd name="T25" fmla="*/ 0 h 56"/>
                        <a:gd name="T26" fmla="*/ 67 w 119"/>
                        <a:gd name="T27" fmla="*/ 12 h 56"/>
                        <a:gd name="T28" fmla="*/ 95 w 119"/>
                        <a:gd name="T29" fmla="*/ 13 h 56"/>
                        <a:gd name="T30" fmla="*/ 118 w 119"/>
                        <a:gd name="T31" fmla="*/ 33 h 56"/>
                        <a:gd name="T32" fmla="*/ 107 w 119"/>
                        <a:gd name="T33" fmla="*/ 41 h 56"/>
                        <a:gd name="T34" fmla="*/ 92 w 119"/>
                        <a:gd name="T35" fmla="*/ 36 h 56"/>
                        <a:gd name="T36" fmla="*/ 86 w 119"/>
                        <a:gd name="T37" fmla="*/ 55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19" h="56">
                          <a:moveTo>
                            <a:pt x="86" y="55"/>
                          </a:moveTo>
                          <a:lnTo>
                            <a:pt x="85" y="45"/>
                          </a:lnTo>
                          <a:lnTo>
                            <a:pt x="56" y="33"/>
                          </a:lnTo>
                          <a:lnTo>
                            <a:pt x="26" y="51"/>
                          </a:lnTo>
                          <a:lnTo>
                            <a:pt x="2" y="52"/>
                          </a:lnTo>
                          <a:lnTo>
                            <a:pt x="0" y="27"/>
                          </a:lnTo>
                          <a:lnTo>
                            <a:pt x="10" y="17"/>
                          </a:lnTo>
                          <a:lnTo>
                            <a:pt x="21" y="33"/>
                          </a:lnTo>
                          <a:lnTo>
                            <a:pt x="37" y="33"/>
                          </a:lnTo>
                          <a:lnTo>
                            <a:pt x="40" y="19"/>
                          </a:lnTo>
                          <a:lnTo>
                            <a:pt x="29" y="14"/>
                          </a:lnTo>
                          <a:lnTo>
                            <a:pt x="25" y="2"/>
                          </a:lnTo>
                          <a:lnTo>
                            <a:pt x="52" y="0"/>
                          </a:lnTo>
                          <a:lnTo>
                            <a:pt x="67" y="12"/>
                          </a:lnTo>
                          <a:lnTo>
                            <a:pt x="95" y="13"/>
                          </a:lnTo>
                          <a:lnTo>
                            <a:pt x="118" y="33"/>
                          </a:lnTo>
                          <a:lnTo>
                            <a:pt x="107" y="41"/>
                          </a:lnTo>
                          <a:lnTo>
                            <a:pt x="92" y="36"/>
                          </a:lnTo>
                          <a:lnTo>
                            <a:pt x="86" y="5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9" name="Freeform 159">
                      <a:extLst>
                        <a:ext uri="{FF2B5EF4-FFF2-40B4-BE49-F238E27FC236}">
                          <a16:creationId xmlns:a16="http://schemas.microsoft.com/office/drawing/2014/main" id="{7B928BEF-A7BA-312B-9971-F485AE3D2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2318" y="4091095"/>
                      <a:ext cx="49569" cy="49584"/>
                    </a:xfrm>
                    <a:custGeom>
                      <a:avLst/>
                      <a:gdLst>
                        <a:gd name="T0" fmla="*/ 16 w 32"/>
                        <a:gd name="T1" fmla="*/ 30 h 31"/>
                        <a:gd name="T2" fmla="*/ 0 w 32"/>
                        <a:gd name="T3" fmla="*/ 27 h 31"/>
                        <a:gd name="T4" fmla="*/ 3 w 32"/>
                        <a:gd name="T5" fmla="*/ 0 h 31"/>
                        <a:gd name="T6" fmla="*/ 31 w 32"/>
                        <a:gd name="T7" fmla="*/ 17 h 31"/>
                        <a:gd name="T8" fmla="*/ 16 w 32"/>
                        <a:gd name="T9" fmla="*/ 3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2" h="31">
                          <a:moveTo>
                            <a:pt x="16" y="30"/>
                          </a:moveTo>
                          <a:lnTo>
                            <a:pt x="0" y="27"/>
                          </a:lnTo>
                          <a:lnTo>
                            <a:pt x="3" y="0"/>
                          </a:lnTo>
                          <a:lnTo>
                            <a:pt x="31" y="17"/>
                          </a:lnTo>
                          <a:lnTo>
                            <a:pt x="16" y="3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0" name="Freeform 160">
                      <a:extLst>
                        <a:ext uri="{FF2B5EF4-FFF2-40B4-BE49-F238E27FC236}">
                          <a16:creationId xmlns:a16="http://schemas.microsoft.com/office/drawing/2014/main" id="{43DAC615-528C-8579-BA7A-9ECE3DEB1B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3549" y="4085585"/>
                      <a:ext cx="74354" cy="161148"/>
                    </a:xfrm>
                    <a:custGeom>
                      <a:avLst/>
                      <a:gdLst>
                        <a:gd name="T0" fmla="*/ 0 w 48"/>
                        <a:gd name="T1" fmla="*/ 36 h 104"/>
                        <a:gd name="T2" fmla="*/ 7 w 48"/>
                        <a:gd name="T3" fmla="*/ 46 h 104"/>
                        <a:gd name="T4" fmla="*/ 10 w 48"/>
                        <a:gd name="T5" fmla="*/ 66 h 104"/>
                        <a:gd name="T6" fmla="*/ 11 w 48"/>
                        <a:gd name="T7" fmla="*/ 84 h 104"/>
                        <a:gd name="T8" fmla="*/ 16 w 48"/>
                        <a:gd name="T9" fmla="*/ 103 h 104"/>
                        <a:gd name="T10" fmla="*/ 34 w 48"/>
                        <a:gd name="T11" fmla="*/ 95 h 104"/>
                        <a:gd name="T12" fmla="*/ 31 w 48"/>
                        <a:gd name="T13" fmla="*/ 62 h 104"/>
                        <a:gd name="T14" fmla="*/ 39 w 48"/>
                        <a:gd name="T15" fmla="*/ 51 h 104"/>
                        <a:gd name="T16" fmla="*/ 47 w 48"/>
                        <a:gd name="T17" fmla="*/ 19 h 104"/>
                        <a:gd name="T18" fmla="*/ 44 w 48"/>
                        <a:gd name="T19" fmla="*/ 0 h 104"/>
                        <a:gd name="T20" fmla="*/ 31 w 48"/>
                        <a:gd name="T21" fmla="*/ 1 h 104"/>
                        <a:gd name="T22" fmla="*/ 27 w 48"/>
                        <a:gd name="T23" fmla="*/ 16 h 104"/>
                        <a:gd name="T24" fmla="*/ 11 w 48"/>
                        <a:gd name="T25" fmla="*/ 21 h 104"/>
                        <a:gd name="T26" fmla="*/ 0 w 48"/>
                        <a:gd name="T27" fmla="*/ 36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8" h="104">
                          <a:moveTo>
                            <a:pt x="0" y="36"/>
                          </a:moveTo>
                          <a:lnTo>
                            <a:pt x="7" y="46"/>
                          </a:lnTo>
                          <a:lnTo>
                            <a:pt x="10" y="66"/>
                          </a:lnTo>
                          <a:lnTo>
                            <a:pt x="11" y="84"/>
                          </a:lnTo>
                          <a:lnTo>
                            <a:pt x="16" y="103"/>
                          </a:lnTo>
                          <a:lnTo>
                            <a:pt x="34" y="95"/>
                          </a:lnTo>
                          <a:lnTo>
                            <a:pt x="31" y="62"/>
                          </a:lnTo>
                          <a:lnTo>
                            <a:pt x="39" y="51"/>
                          </a:lnTo>
                          <a:lnTo>
                            <a:pt x="47" y="19"/>
                          </a:lnTo>
                          <a:lnTo>
                            <a:pt x="44" y="0"/>
                          </a:lnTo>
                          <a:lnTo>
                            <a:pt x="31" y="1"/>
                          </a:lnTo>
                          <a:lnTo>
                            <a:pt x="27" y="16"/>
                          </a:lnTo>
                          <a:lnTo>
                            <a:pt x="11" y="21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1" name="Freeform 161">
                      <a:extLst>
                        <a:ext uri="{FF2B5EF4-FFF2-40B4-BE49-F238E27FC236}">
                          <a16:creationId xmlns:a16="http://schemas.microsoft.com/office/drawing/2014/main" id="{B387A3FD-BD03-7EC7-C92A-9065D5C5AD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2003" y="4150320"/>
                      <a:ext cx="77108" cy="82640"/>
                    </a:xfrm>
                    <a:custGeom>
                      <a:avLst/>
                      <a:gdLst>
                        <a:gd name="T0" fmla="*/ 48 w 49"/>
                        <a:gd name="T1" fmla="*/ 26 h 53"/>
                        <a:gd name="T2" fmla="*/ 44 w 49"/>
                        <a:gd name="T3" fmla="*/ 9 h 53"/>
                        <a:gd name="T4" fmla="*/ 27 w 49"/>
                        <a:gd name="T5" fmla="*/ 0 h 53"/>
                        <a:gd name="T6" fmla="*/ 15 w 49"/>
                        <a:gd name="T7" fmla="*/ 6 h 53"/>
                        <a:gd name="T8" fmla="*/ 0 w 49"/>
                        <a:gd name="T9" fmla="*/ 10 h 53"/>
                        <a:gd name="T10" fmla="*/ 3 w 49"/>
                        <a:gd name="T11" fmla="*/ 25 h 53"/>
                        <a:gd name="T12" fmla="*/ 14 w 49"/>
                        <a:gd name="T13" fmla="*/ 28 h 53"/>
                        <a:gd name="T14" fmla="*/ 16 w 49"/>
                        <a:gd name="T15" fmla="*/ 40 h 53"/>
                        <a:gd name="T16" fmla="*/ 29 w 49"/>
                        <a:gd name="T17" fmla="*/ 44 h 53"/>
                        <a:gd name="T18" fmla="*/ 33 w 49"/>
                        <a:gd name="T19" fmla="*/ 52 h 53"/>
                        <a:gd name="T20" fmla="*/ 48 w 49"/>
                        <a:gd name="T21" fmla="*/ 26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9" h="53">
                          <a:moveTo>
                            <a:pt x="48" y="26"/>
                          </a:moveTo>
                          <a:lnTo>
                            <a:pt x="44" y="9"/>
                          </a:lnTo>
                          <a:lnTo>
                            <a:pt x="27" y="0"/>
                          </a:lnTo>
                          <a:lnTo>
                            <a:pt x="15" y="6"/>
                          </a:lnTo>
                          <a:lnTo>
                            <a:pt x="0" y="10"/>
                          </a:lnTo>
                          <a:lnTo>
                            <a:pt x="3" y="25"/>
                          </a:lnTo>
                          <a:lnTo>
                            <a:pt x="14" y="28"/>
                          </a:lnTo>
                          <a:lnTo>
                            <a:pt x="16" y="40"/>
                          </a:lnTo>
                          <a:lnTo>
                            <a:pt x="29" y="44"/>
                          </a:lnTo>
                          <a:lnTo>
                            <a:pt x="33" y="52"/>
                          </a:lnTo>
                          <a:lnTo>
                            <a:pt x="48" y="2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2" name="Freeform 162">
                      <a:extLst>
                        <a:ext uri="{FF2B5EF4-FFF2-40B4-BE49-F238E27FC236}">
                          <a16:creationId xmlns:a16="http://schemas.microsoft.com/office/drawing/2014/main" id="{A3F11E8C-3377-2B06-105B-997C1F1A9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1972" y="3731611"/>
                      <a:ext cx="118415" cy="82640"/>
                    </a:xfrm>
                    <a:custGeom>
                      <a:avLst/>
                      <a:gdLst>
                        <a:gd name="T0" fmla="*/ 0 w 78"/>
                        <a:gd name="T1" fmla="*/ 16 h 54"/>
                        <a:gd name="T2" fmla="*/ 12 w 78"/>
                        <a:gd name="T3" fmla="*/ 50 h 54"/>
                        <a:gd name="T4" fmla="*/ 56 w 78"/>
                        <a:gd name="T5" fmla="*/ 53 h 54"/>
                        <a:gd name="T6" fmla="*/ 77 w 78"/>
                        <a:gd name="T7" fmla="*/ 19 h 54"/>
                        <a:gd name="T8" fmla="*/ 73 w 78"/>
                        <a:gd name="T9" fmla="*/ 0 h 54"/>
                        <a:gd name="T10" fmla="*/ 61 w 78"/>
                        <a:gd name="T11" fmla="*/ 15 h 54"/>
                        <a:gd name="T12" fmla="*/ 50 w 78"/>
                        <a:gd name="T13" fmla="*/ 27 h 54"/>
                        <a:gd name="T14" fmla="*/ 26 w 78"/>
                        <a:gd name="T15" fmla="*/ 31 h 54"/>
                        <a:gd name="T16" fmla="*/ 14 w 78"/>
                        <a:gd name="T17" fmla="*/ 27 h 54"/>
                        <a:gd name="T18" fmla="*/ 0 w 78"/>
                        <a:gd name="T19" fmla="*/ 16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8" h="54">
                          <a:moveTo>
                            <a:pt x="0" y="16"/>
                          </a:moveTo>
                          <a:lnTo>
                            <a:pt x="12" y="50"/>
                          </a:lnTo>
                          <a:lnTo>
                            <a:pt x="56" y="53"/>
                          </a:lnTo>
                          <a:lnTo>
                            <a:pt x="77" y="19"/>
                          </a:lnTo>
                          <a:lnTo>
                            <a:pt x="73" y="0"/>
                          </a:lnTo>
                          <a:lnTo>
                            <a:pt x="61" y="15"/>
                          </a:lnTo>
                          <a:lnTo>
                            <a:pt x="50" y="27"/>
                          </a:lnTo>
                          <a:lnTo>
                            <a:pt x="26" y="31"/>
                          </a:lnTo>
                          <a:lnTo>
                            <a:pt x="14" y="27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3" name="Freeform 163">
                      <a:extLst>
                        <a:ext uri="{FF2B5EF4-FFF2-40B4-BE49-F238E27FC236}">
                          <a16:creationId xmlns:a16="http://schemas.microsoft.com/office/drawing/2014/main" id="{19373F0B-92F1-C806-2E46-88A97D599A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5556" y="4431297"/>
                      <a:ext cx="42684" cy="42698"/>
                    </a:xfrm>
                    <a:custGeom>
                      <a:avLst/>
                      <a:gdLst>
                        <a:gd name="T0" fmla="*/ 13 w 28"/>
                        <a:gd name="T1" fmla="*/ 0 h 28"/>
                        <a:gd name="T2" fmla="*/ 3 w 28"/>
                        <a:gd name="T3" fmla="*/ 4 h 28"/>
                        <a:gd name="T4" fmla="*/ 6 w 28"/>
                        <a:gd name="T5" fmla="*/ 14 h 28"/>
                        <a:gd name="T6" fmla="*/ 0 w 28"/>
                        <a:gd name="T7" fmla="*/ 19 h 28"/>
                        <a:gd name="T8" fmla="*/ 1 w 28"/>
                        <a:gd name="T9" fmla="*/ 27 h 28"/>
                        <a:gd name="T10" fmla="*/ 10 w 28"/>
                        <a:gd name="T11" fmla="*/ 26 h 28"/>
                        <a:gd name="T12" fmla="*/ 22 w 28"/>
                        <a:gd name="T13" fmla="*/ 26 h 28"/>
                        <a:gd name="T14" fmla="*/ 27 w 28"/>
                        <a:gd name="T15" fmla="*/ 19 h 28"/>
                        <a:gd name="T16" fmla="*/ 24 w 28"/>
                        <a:gd name="T17" fmla="*/ 4 h 28"/>
                        <a:gd name="T18" fmla="*/ 13 w 28"/>
                        <a:gd name="T19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28">
                          <a:moveTo>
                            <a:pt x="13" y="0"/>
                          </a:moveTo>
                          <a:lnTo>
                            <a:pt x="3" y="4"/>
                          </a:lnTo>
                          <a:lnTo>
                            <a:pt x="6" y="14"/>
                          </a:lnTo>
                          <a:lnTo>
                            <a:pt x="0" y="19"/>
                          </a:lnTo>
                          <a:lnTo>
                            <a:pt x="1" y="27"/>
                          </a:lnTo>
                          <a:lnTo>
                            <a:pt x="10" y="26"/>
                          </a:lnTo>
                          <a:lnTo>
                            <a:pt x="22" y="26"/>
                          </a:lnTo>
                          <a:lnTo>
                            <a:pt x="27" y="19"/>
                          </a:lnTo>
                          <a:lnTo>
                            <a:pt x="24" y="4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4" name="Freeform 164">
                      <a:extLst>
                        <a:ext uri="{FF2B5EF4-FFF2-40B4-BE49-F238E27FC236}">
                          <a16:creationId xmlns:a16="http://schemas.microsoft.com/office/drawing/2014/main" id="{46E8950F-C727-7871-FB2B-5EF2600550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46572" y="4460220"/>
                      <a:ext cx="37176" cy="45452"/>
                    </a:xfrm>
                    <a:custGeom>
                      <a:avLst/>
                      <a:gdLst>
                        <a:gd name="T0" fmla="*/ 13 w 25"/>
                        <a:gd name="T1" fmla="*/ 26 h 29"/>
                        <a:gd name="T2" fmla="*/ 24 w 25"/>
                        <a:gd name="T3" fmla="*/ 25 h 29"/>
                        <a:gd name="T4" fmla="*/ 23 w 25"/>
                        <a:gd name="T5" fmla="*/ 7 h 29"/>
                        <a:gd name="T6" fmla="*/ 19 w 25"/>
                        <a:gd name="T7" fmla="*/ 0 h 29"/>
                        <a:gd name="T8" fmla="*/ 14 w 25"/>
                        <a:gd name="T9" fmla="*/ 7 h 29"/>
                        <a:gd name="T10" fmla="*/ 2 w 25"/>
                        <a:gd name="T11" fmla="*/ 7 h 29"/>
                        <a:gd name="T12" fmla="*/ 0 w 25"/>
                        <a:gd name="T13" fmla="*/ 23 h 29"/>
                        <a:gd name="T14" fmla="*/ 6 w 25"/>
                        <a:gd name="T15" fmla="*/ 28 h 29"/>
                        <a:gd name="T16" fmla="*/ 13 w 25"/>
                        <a:gd name="T17" fmla="*/ 26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5" h="29">
                          <a:moveTo>
                            <a:pt x="13" y="26"/>
                          </a:moveTo>
                          <a:lnTo>
                            <a:pt x="24" y="25"/>
                          </a:lnTo>
                          <a:lnTo>
                            <a:pt x="23" y="7"/>
                          </a:lnTo>
                          <a:lnTo>
                            <a:pt x="19" y="0"/>
                          </a:lnTo>
                          <a:lnTo>
                            <a:pt x="14" y="7"/>
                          </a:lnTo>
                          <a:lnTo>
                            <a:pt x="2" y="7"/>
                          </a:lnTo>
                          <a:lnTo>
                            <a:pt x="0" y="23"/>
                          </a:lnTo>
                          <a:lnTo>
                            <a:pt x="6" y="28"/>
                          </a:lnTo>
                          <a:lnTo>
                            <a:pt x="13" y="2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5" name="Freeform 165">
                      <a:extLst>
                        <a:ext uri="{FF2B5EF4-FFF2-40B4-BE49-F238E27FC236}">
                          <a16:creationId xmlns:a16="http://schemas.microsoft.com/office/drawing/2014/main" id="{3BA7B457-AD50-1A91-0A38-BC49F01D53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2980" y="3113188"/>
                      <a:ext cx="72977" cy="46829"/>
                    </a:xfrm>
                    <a:custGeom>
                      <a:avLst/>
                      <a:gdLst>
                        <a:gd name="T0" fmla="*/ 8 w 49"/>
                        <a:gd name="T1" fmla="*/ 28 h 30"/>
                        <a:gd name="T2" fmla="*/ 0 w 49"/>
                        <a:gd name="T3" fmla="*/ 22 h 30"/>
                        <a:gd name="T4" fmla="*/ 3 w 49"/>
                        <a:gd name="T5" fmla="*/ 13 h 30"/>
                        <a:gd name="T6" fmla="*/ 9 w 49"/>
                        <a:gd name="T7" fmla="*/ 3 h 30"/>
                        <a:gd name="T8" fmla="*/ 19 w 49"/>
                        <a:gd name="T9" fmla="*/ 2 h 30"/>
                        <a:gd name="T10" fmla="*/ 27 w 49"/>
                        <a:gd name="T11" fmla="*/ 3 h 30"/>
                        <a:gd name="T12" fmla="*/ 37 w 49"/>
                        <a:gd name="T13" fmla="*/ 0 h 30"/>
                        <a:gd name="T14" fmla="*/ 45 w 49"/>
                        <a:gd name="T15" fmla="*/ 5 h 30"/>
                        <a:gd name="T16" fmla="*/ 48 w 49"/>
                        <a:gd name="T17" fmla="*/ 15 h 30"/>
                        <a:gd name="T18" fmla="*/ 43 w 49"/>
                        <a:gd name="T19" fmla="*/ 26 h 30"/>
                        <a:gd name="T20" fmla="*/ 37 w 49"/>
                        <a:gd name="T21" fmla="*/ 24 h 30"/>
                        <a:gd name="T22" fmla="*/ 33 w 49"/>
                        <a:gd name="T23" fmla="*/ 29 h 30"/>
                        <a:gd name="T24" fmla="*/ 27 w 49"/>
                        <a:gd name="T25" fmla="*/ 22 h 30"/>
                        <a:gd name="T26" fmla="*/ 22 w 49"/>
                        <a:gd name="T27" fmla="*/ 28 h 30"/>
                        <a:gd name="T28" fmla="*/ 8 w 49"/>
                        <a:gd name="T29" fmla="*/ 28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49" h="30">
                          <a:moveTo>
                            <a:pt x="8" y="28"/>
                          </a:moveTo>
                          <a:lnTo>
                            <a:pt x="0" y="22"/>
                          </a:lnTo>
                          <a:lnTo>
                            <a:pt x="3" y="13"/>
                          </a:lnTo>
                          <a:lnTo>
                            <a:pt x="9" y="3"/>
                          </a:lnTo>
                          <a:lnTo>
                            <a:pt x="19" y="2"/>
                          </a:lnTo>
                          <a:lnTo>
                            <a:pt x="27" y="3"/>
                          </a:lnTo>
                          <a:lnTo>
                            <a:pt x="37" y="0"/>
                          </a:lnTo>
                          <a:lnTo>
                            <a:pt x="45" y="5"/>
                          </a:lnTo>
                          <a:lnTo>
                            <a:pt x="48" y="15"/>
                          </a:lnTo>
                          <a:lnTo>
                            <a:pt x="43" y="26"/>
                          </a:lnTo>
                          <a:lnTo>
                            <a:pt x="37" y="24"/>
                          </a:lnTo>
                          <a:lnTo>
                            <a:pt x="33" y="29"/>
                          </a:lnTo>
                          <a:lnTo>
                            <a:pt x="27" y="22"/>
                          </a:lnTo>
                          <a:lnTo>
                            <a:pt x="22" y="28"/>
                          </a:lnTo>
                          <a:lnTo>
                            <a:pt x="8" y="2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6" name="Freeform 166">
                      <a:extLst>
                        <a:ext uri="{FF2B5EF4-FFF2-40B4-BE49-F238E27FC236}">
                          <a16:creationId xmlns:a16="http://schemas.microsoft.com/office/drawing/2014/main" id="{7CEA8E1E-BA8C-8424-C4FC-D206190B8B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88919" y="2936889"/>
                      <a:ext cx="61961" cy="85395"/>
                    </a:xfrm>
                    <a:custGeom>
                      <a:avLst/>
                      <a:gdLst>
                        <a:gd name="T0" fmla="*/ 0 w 41"/>
                        <a:gd name="T1" fmla="*/ 42 h 54"/>
                        <a:gd name="T2" fmla="*/ 8 w 41"/>
                        <a:gd name="T3" fmla="*/ 38 h 54"/>
                        <a:gd name="T4" fmla="*/ 17 w 41"/>
                        <a:gd name="T5" fmla="*/ 40 h 54"/>
                        <a:gd name="T6" fmla="*/ 19 w 41"/>
                        <a:gd name="T7" fmla="*/ 53 h 54"/>
                        <a:gd name="T8" fmla="*/ 22 w 41"/>
                        <a:gd name="T9" fmla="*/ 36 h 54"/>
                        <a:gd name="T10" fmla="*/ 32 w 41"/>
                        <a:gd name="T11" fmla="*/ 29 h 54"/>
                        <a:gd name="T12" fmla="*/ 40 w 41"/>
                        <a:gd name="T13" fmla="*/ 15 h 54"/>
                        <a:gd name="T14" fmla="*/ 40 w 41"/>
                        <a:gd name="T15" fmla="*/ 0 h 54"/>
                        <a:gd name="T16" fmla="*/ 22 w 41"/>
                        <a:gd name="T17" fmla="*/ 3 h 54"/>
                        <a:gd name="T18" fmla="*/ 18 w 41"/>
                        <a:gd name="T19" fmla="*/ 8 h 54"/>
                        <a:gd name="T20" fmla="*/ 18 w 41"/>
                        <a:gd name="T21" fmla="*/ 10 h 54"/>
                        <a:gd name="T22" fmla="*/ 16 w 41"/>
                        <a:gd name="T23" fmla="*/ 16 h 54"/>
                        <a:gd name="T24" fmla="*/ 8 w 41"/>
                        <a:gd name="T25" fmla="*/ 11 h 54"/>
                        <a:gd name="T26" fmla="*/ 2 w 41"/>
                        <a:gd name="T27" fmla="*/ 27 h 54"/>
                        <a:gd name="T28" fmla="*/ 4 w 41"/>
                        <a:gd name="T29" fmla="*/ 30 h 54"/>
                        <a:gd name="T30" fmla="*/ 0 w 41"/>
                        <a:gd name="T31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1" h="54">
                          <a:moveTo>
                            <a:pt x="0" y="42"/>
                          </a:moveTo>
                          <a:lnTo>
                            <a:pt x="8" y="38"/>
                          </a:lnTo>
                          <a:lnTo>
                            <a:pt x="17" y="40"/>
                          </a:lnTo>
                          <a:lnTo>
                            <a:pt x="19" y="53"/>
                          </a:lnTo>
                          <a:lnTo>
                            <a:pt x="22" y="36"/>
                          </a:lnTo>
                          <a:lnTo>
                            <a:pt x="32" y="29"/>
                          </a:lnTo>
                          <a:lnTo>
                            <a:pt x="40" y="15"/>
                          </a:lnTo>
                          <a:lnTo>
                            <a:pt x="40" y="0"/>
                          </a:lnTo>
                          <a:lnTo>
                            <a:pt x="22" y="3"/>
                          </a:lnTo>
                          <a:lnTo>
                            <a:pt x="18" y="8"/>
                          </a:lnTo>
                          <a:lnTo>
                            <a:pt x="18" y="10"/>
                          </a:lnTo>
                          <a:lnTo>
                            <a:pt x="16" y="16"/>
                          </a:lnTo>
                          <a:lnTo>
                            <a:pt x="8" y="11"/>
                          </a:lnTo>
                          <a:lnTo>
                            <a:pt x="2" y="27"/>
                          </a:lnTo>
                          <a:lnTo>
                            <a:pt x="4" y="30"/>
                          </a:lnTo>
                          <a:lnTo>
                            <a:pt x="0" y="4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7" name="Freeform 167">
                      <a:extLst>
                        <a:ext uri="{FF2B5EF4-FFF2-40B4-BE49-F238E27FC236}">
                          <a16:creationId xmlns:a16="http://schemas.microsoft.com/office/drawing/2014/main" id="{0A925D5D-CD47-36CC-3B7D-149889B2DF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86680" y="4344525"/>
                      <a:ext cx="143200" cy="168035"/>
                    </a:xfrm>
                    <a:custGeom>
                      <a:avLst/>
                      <a:gdLst>
                        <a:gd name="T0" fmla="*/ 68 w 93"/>
                        <a:gd name="T1" fmla="*/ 0 h 109"/>
                        <a:gd name="T2" fmla="*/ 45 w 93"/>
                        <a:gd name="T3" fmla="*/ 2 h 109"/>
                        <a:gd name="T4" fmla="*/ 37 w 93"/>
                        <a:gd name="T5" fmla="*/ 8 h 109"/>
                        <a:gd name="T6" fmla="*/ 37 w 93"/>
                        <a:gd name="T7" fmla="*/ 16 h 109"/>
                        <a:gd name="T8" fmla="*/ 33 w 93"/>
                        <a:gd name="T9" fmla="*/ 27 h 109"/>
                        <a:gd name="T10" fmla="*/ 18 w 93"/>
                        <a:gd name="T11" fmla="*/ 28 h 109"/>
                        <a:gd name="T12" fmla="*/ 14 w 93"/>
                        <a:gd name="T13" fmla="*/ 23 h 109"/>
                        <a:gd name="T14" fmla="*/ 14 w 93"/>
                        <a:gd name="T15" fmla="*/ 42 h 109"/>
                        <a:gd name="T16" fmla="*/ 2 w 93"/>
                        <a:gd name="T17" fmla="*/ 48 h 109"/>
                        <a:gd name="T18" fmla="*/ 0 w 93"/>
                        <a:gd name="T19" fmla="*/ 52 h 109"/>
                        <a:gd name="T20" fmla="*/ 7 w 93"/>
                        <a:gd name="T21" fmla="*/ 56 h 109"/>
                        <a:gd name="T22" fmla="*/ 6 w 93"/>
                        <a:gd name="T23" fmla="*/ 69 h 109"/>
                        <a:gd name="T24" fmla="*/ 24 w 93"/>
                        <a:gd name="T25" fmla="*/ 85 h 109"/>
                        <a:gd name="T26" fmla="*/ 38 w 93"/>
                        <a:gd name="T27" fmla="*/ 102 h 109"/>
                        <a:gd name="T28" fmla="*/ 43 w 93"/>
                        <a:gd name="T29" fmla="*/ 108 h 109"/>
                        <a:gd name="T30" fmla="*/ 49 w 93"/>
                        <a:gd name="T31" fmla="*/ 100 h 109"/>
                        <a:gd name="T32" fmla="*/ 54 w 93"/>
                        <a:gd name="T33" fmla="*/ 89 h 109"/>
                        <a:gd name="T34" fmla="*/ 47 w 93"/>
                        <a:gd name="T35" fmla="*/ 84 h 109"/>
                        <a:gd name="T36" fmla="*/ 45 w 93"/>
                        <a:gd name="T37" fmla="*/ 76 h 109"/>
                        <a:gd name="T38" fmla="*/ 55 w 93"/>
                        <a:gd name="T39" fmla="*/ 71 h 109"/>
                        <a:gd name="T40" fmla="*/ 63 w 93"/>
                        <a:gd name="T41" fmla="*/ 69 h 109"/>
                        <a:gd name="T42" fmla="*/ 71 w 93"/>
                        <a:gd name="T43" fmla="*/ 79 h 109"/>
                        <a:gd name="T44" fmla="*/ 83 w 93"/>
                        <a:gd name="T45" fmla="*/ 74 h 109"/>
                        <a:gd name="T46" fmla="*/ 92 w 93"/>
                        <a:gd name="T47" fmla="*/ 61 h 109"/>
                        <a:gd name="T48" fmla="*/ 89 w 93"/>
                        <a:gd name="T49" fmla="*/ 47 h 109"/>
                        <a:gd name="T50" fmla="*/ 83 w 93"/>
                        <a:gd name="T51" fmla="*/ 41 h 109"/>
                        <a:gd name="T52" fmla="*/ 78 w 93"/>
                        <a:gd name="T53" fmla="*/ 30 h 109"/>
                        <a:gd name="T54" fmla="*/ 82 w 93"/>
                        <a:gd name="T55" fmla="*/ 23 h 109"/>
                        <a:gd name="T56" fmla="*/ 78 w 93"/>
                        <a:gd name="T57" fmla="*/ 14 h 109"/>
                        <a:gd name="T58" fmla="*/ 68 w 93"/>
                        <a:gd name="T59" fmla="*/ 13 h 109"/>
                        <a:gd name="T60" fmla="*/ 68 w 93"/>
                        <a:gd name="T61" fmla="*/ 0 h 1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93" h="109">
                          <a:moveTo>
                            <a:pt x="68" y="0"/>
                          </a:moveTo>
                          <a:lnTo>
                            <a:pt x="45" y="2"/>
                          </a:lnTo>
                          <a:lnTo>
                            <a:pt x="37" y="8"/>
                          </a:lnTo>
                          <a:lnTo>
                            <a:pt x="37" y="16"/>
                          </a:lnTo>
                          <a:lnTo>
                            <a:pt x="33" y="27"/>
                          </a:lnTo>
                          <a:lnTo>
                            <a:pt x="18" y="28"/>
                          </a:lnTo>
                          <a:lnTo>
                            <a:pt x="14" y="23"/>
                          </a:lnTo>
                          <a:lnTo>
                            <a:pt x="14" y="42"/>
                          </a:lnTo>
                          <a:lnTo>
                            <a:pt x="2" y="48"/>
                          </a:lnTo>
                          <a:lnTo>
                            <a:pt x="0" y="52"/>
                          </a:lnTo>
                          <a:lnTo>
                            <a:pt x="7" y="56"/>
                          </a:lnTo>
                          <a:lnTo>
                            <a:pt x="6" y="69"/>
                          </a:lnTo>
                          <a:lnTo>
                            <a:pt x="24" y="85"/>
                          </a:lnTo>
                          <a:lnTo>
                            <a:pt x="38" y="102"/>
                          </a:lnTo>
                          <a:lnTo>
                            <a:pt x="43" y="108"/>
                          </a:lnTo>
                          <a:lnTo>
                            <a:pt x="49" y="100"/>
                          </a:lnTo>
                          <a:lnTo>
                            <a:pt x="54" y="89"/>
                          </a:lnTo>
                          <a:lnTo>
                            <a:pt x="47" y="84"/>
                          </a:lnTo>
                          <a:lnTo>
                            <a:pt x="45" y="76"/>
                          </a:lnTo>
                          <a:lnTo>
                            <a:pt x="55" y="71"/>
                          </a:lnTo>
                          <a:lnTo>
                            <a:pt x="63" y="69"/>
                          </a:lnTo>
                          <a:lnTo>
                            <a:pt x="71" y="79"/>
                          </a:lnTo>
                          <a:lnTo>
                            <a:pt x="83" y="74"/>
                          </a:lnTo>
                          <a:lnTo>
                            <a:pt x="92" y="61"/>
                          </a:lnTo>
                          <a:lnTo>
                            <a:pt x="89" y="47"/>
                          </a:lnTo>
                          <a:lnTo>
                            <a:pt x="83" y="41"/>
                          </a:lnTo>
                          <a:lnTo>
                            <a:pt x="78" y="30"/>
                          </a:lnTo>
                          <a:lnTo>
                            <a:pt x="82" y="23"/>
                          </a:lnTo>
                          <a:lnTo>
                            <a:pt x="78" y="14"/>
                          </a:lnTo>
                          <a:lnTo>
                            <a:pt x="68" y="13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8" name="Freeform 168">
                      <a:extLst>
                        <a:ext uri="{FF2B5EF4-FFF2-40B4-BE49-F238E27FC236}">
                          <a16:creationId xmlns:a16="http://schemas.microsoft.com/office/drawing/2014/main" id="{016BF61A-6589-36F9-406C-88B9F648DC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2796" y="3668254"/>
                      <a:ext cx="177623" cy="196958"/>
                    </a:xfrm>
                    <a:custGeom>
                      <a:avLst/>
                      <a:gdLst>
                        <a:gd name="T0" fmla="*/ 112 w 115"/>
                        <a:gd name="T1" fmla="*/ 7 h 127"/>
                        <a:gd name="T2" fmla="*/ 114 w 115"/>
                        <a:gd name="T3" fmla="*/ 0 h 127"/>
                        <a:gd name="T4" fmla="*/ 104 w 115"/>
                        <a:gd name="T5" fmla="*/ 0 h 127"/>
                        <a:gd name="T6" fmla="*/ 67 w 115"/>
                        <a:gd name="T7" fmla="*/ 0 h 127"/>
                        <a:gd name="T8" fmla="*/ 61 w 115"/>
                        <a:gd name="T9" fmla="*/ 9 h 127"/>
                        <a:gd name="T10" fmla="*/ 44 w 115"/>
                        <a:gd name="T11" fmla="*/ 6 h 127"/>
                        <a:gd name="T12" fmla="*/ 41 w 115"/>
                        <a:gd name="T13" fmla="*/ 25 h 127"/>
                        <a:gd name="T14" fmla="*/ 35 w 115"/>
                        <a:gd name="T15" fmla="*/ 35 h 127"/>
                        <a:gd name="T16" fmla="*/ 23 w 115"/>
                        <a:gd name="T17" fmla="*/ 40 h 127"/>
                        <a:gd name="T18" fmla="*/ 16 w 115"/>
                        <a:gd name="T19" fmla="*/ 46 h 127"/>
                        <a:gd name="T20" fmla="*/ 18 w 115"/>
                        <a:gd name="T21" fmla="*/ 68 h 127"/>
                        <a:gd name="T22" fmla="*/ 8 w 115"/>
                        <a:gd name="T23" fmla="*/ 70 h 127"/>
                        <a:gd name="T24" fmla="*/ 12 w 115"/>
                        <a:gd name="T25" fmla="*/ 81 h 127"/>
                        <a:gd name="T26" fmla="*/ 5 w 115"/>
                        <a:gd name="T27" fmla="*/ 86 h 127"/>
                        <a:gd name="T28" fmla="*/ 0 w 115"/>
                        <a:gd name="T29" fmla="*/ 100 h 127"/>
                        <a:gd name="T30" fmla="*/ 1 w 115"/>
                        <a:gd name="T31" fmla="*/ 121 h 127"/>
                        <a:gd name="T32" fmla="*/ 7 w 115"/>
                        <a:gd name="T33" fmla="*/ 123 h 127"/>
                        <a:gd name="T34" fmla="*/ 27 w 115"/>
                        <a:gd name="T35" fmla="*/ 126 h 127"/>
                        <a:gd name="T36" fmla="*/ 41 w 115"/>
                        <a:gd name="T37" fmla="*/ 126 h 127"/>
                        <a:gd name="T38" fmla="*/ 41 w 115"/>
                        <a:gd name="T39" fmla="*/ 105 h 127"/>
                        <a:gd name="T40" fmla="*/ 45 w 115"/>
                        <a:gd name="T41" fmla="*/ 92 h 127"/>
                        <a:gd name="T42" fmla="*/ 53 w 115"/>
                        <a:gd name="T43" fmla="*/ 84 h 127"/>
                        <a:gd name="T44" fmla="*/ 67 w 115"/>
                        <a:gd name="T45" fmla="*/ 88 h 127"/>
                        <a:gd name="T46" fmla="*/ 67 w 115"/>
                        <a:gd name="T47" fmla="*/ 39 h 127"/>
                        <a:gd name="T48" fmla="*/ 100 w 115"/>
                        <a:gd name="T49" fmla="*/ 36 h 127"/>
                        <a:gd name="T50" fmla="*/ 107 w 115"/>
                        <a:gd name="T51" fmla="*/ 27 h 127"/>
                        <a:gd name="T52" fmla="*/ 112 w 115"/>
                        <a:gd name="T53" fmla="*/ 7 h 1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15" h="127">
                          <a:moveTo>
                            <a:pt x="112" y="7"/>
                          </a:moveTo>
                          <a:lnTo>
                            <a:pt x="114" y="0"/>
                          </a:lnTo>
                          <a:lnTo>
                            <a:pt x="104" y="0"/>
                          </a:lnTo>
                          <a:lnTo>
                            <a:pt x="67" y="0"/>
                          </a:lnTo>
                          <a:lnTo>
                            <a:pt x="61" y="9"/>
                          </a:lnTo>
                          <a:lnTo>
                            <a:pt x="44" y="6"/>
                          </a:lnTo>
                          <a:lnTo>
                            <a:pt x="41" y="25"/>
                          </a:lnTo>
                          <a:lnTo>
                            <a:pt x="35" y="35"/>
                          </a:lnTo>
                          <a:lnTo>
                            <a:pt x="23" y="40"/>
                          </a:lnTo>
                          <a:lnTo>
                            <a:pt x="16" y="46"/>
                          </a:lnTo>
                          <a:lnTo>
                            <a:pt x="18" y="68"/>
                          </a:lnTo>
                          <a:lnTo>
                            <a:pt x="8" y="70"/>
                          </a:lnTo>
                          <a:lnTo>
                            <a:pt x="12" y="81"/>
                          </a:lnTo>
                          <a:lnTo>
                            <a:pt x="5" y="86"/>
                          </a:lnTo>
                          <a:lnTo>
                            <a:pt x="0" y="100"/>
                          </a:lnTo>
                          <a:lnTo>
                            <a:pt x="1" y="121"/>
                          </a:lnTo>
                          <a:lnTo>
                            <a:pt x="7" y="123"/>
                          </a:lnTo>
                          <a:lnTo>
                            <a:pt x="27" y="126"/>
                          </a:lnTo>
                          <a:lnTo>
                            <a:pt x="41" y="126"/>
                          </a:lnTo>
                          <a:lnTo>
                            <a:pt x="41" y="105"/>
                          </a:lnTo>
                          <a:lnTo>
                            <a:pt x="45" y="92"/>
                          </a:lnTo>
                          <a:lnTo>
                            <a:pt x="53" y="84"/>
                          </a:lnTo>
                          <a:lnTo>
                            <a:pt x="67" y="88"/>
                          </a:lnTo>
                          <a:lnTo>
                            <a:pt x="67" y="39"/>
                          </a:lnTo>
                          <a:lnTo>
                            <a:pt x="100" y="36"/>
                          </a:lnTo>
                          <a:lnTo>
                            <a:pt x="107" y="27"/>
                          </a:lnTo>
                          <a:lnTo>
                            <a:pt x="112" y="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9" name="Freeform 169">
                      <a:extLst>
                        <a:ext uri="{FF2B5EF4-FFF2-40B4-BE49-F238E27FC236}">
                          <a16:creationId xmlns:a16="http://schemas.microsoft.com/office/drawing/2014/main" id="{F40B1438-1693-581B-E397-868032468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6996" y="3976776"/>
                      <a:ext cx="152838" cy="129470"/>
                    </a:xfrm>
                    <a:custGeom>
                      <a:avLst/>
                      <a:gdLst>
                        <a:gd name="T0" fmla="*/ 17 w 99"/>
                        <a:gd name="T1" fmla="*/ 66 h 84"/>
                        <a:gd name="T2" fmla="*/ 18 w 99"/>
                        <a:gd name="T3" fmla="*/ 77 h 84"/>
                        <a:gd name="T4" fmla="*/ 31 w 99"/>
                        <a:gd name="T5" fmla="*/ 77 h 84"/>
                        <a:gd name="T6" fmla="*/ 36 w 99"/>
                        <a:gd name="T7" fmla="*/ 83 h 84"/>
                        <a:gd name="T8" fmla="*/ 43 w 99"/>
                        <a:gd name="T9" fmla="*/ 74 h 84"/>
                        <a:gd name="T10" fmla="*/ 61 w 99"/>
                        <a:gd name="T11" fmla="*/ 68 h 84"/>
                        <a:gd name="T12" fmla="*/ 81 w 99"/>
                        <a:gd name="T13" fmla="*/ 71 h 84"/>
                        <a:gd name="T14" fmla="*/ 98 w 99"/>
                        <a:gd name="T15" fmla="*/ 71 h 84"/>
                        <a:gd name="T16" fmla="*/ 90 w 99"/>
                        <a:gd name="T17" fmla="*/ 54 h 84"/>
                        <a:gd name="T18" fmla="*/ 82 w 99"/>
                        <a:gd name="T19" fmla="*/ 48 h 84"/>
                        <a:gd name="T20" fmla="*/ 79 w 99"/>
                        <a:gd name="T21" fmla="*/ 36 h 84"/>
                        <a:gd name="T22" fmla="*/ 68 w 99"/>
                        <a:gd name="T23" fmla="*/ 28 h 84"/>
                        <a:gd name="T24" fmla="*/ 57 w 99"/>
                        <a:gd name="T25" fmla="*/ 13 h 84"/>
                        <a:gd name="T26" fmla="*/ 47 w 99"/>
                        <a:gd name="T27" fmla="*/ 8 h 84"/>
                        <a:gd name="T28" fmla="*/ 41 w 99"/>
                        <a:gd name="T29" fmla="*/ 0 h 84"/>
                        <a:gd name="T30" fmla="*/ 28 w 99"/>
                        <a:gd name="T31" fmla="*/ 3 h 84"/>
                        <a:gd name="T32" fmla="*/ 10 w 99"/>
                        <a:gd name="T33" fmla="*/ 24 h 84"/>
                        <a:gd name="T34" fmla="*/ 0 w 99"/>
                        <a:gd name="T35" fmla="*/ 28 h 84"/>
                        <a:gd name="T36" fmla="*/ 11 w 99"/>
                        <a:gd name="T37" fmla="*/ 32 h 84"/>
                        <a:gd name="T38" fmla="*/ 21 w 99"/>
                        <a:gd name="T39" fmla="*/ 44 h 84"/>
                        <a:gd name="T40" fmla="*/ 28 w 99"/>
                        <a:gd name="T41" fmla="*/ 50 h 84"/>
                        <a:gd name="T42" fmla="*/ 19 w 99"/>
                        <a:gd name="T43" fmla="*/ 56 h 84"/>
                        <a:gd name="T44" fmla="*/ 17 w 99"/>
                        <a:gd name="T45" fmla="*/ 66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99" h="84">
                          <a:moveTo>
                            <a:pt x="17" y="66"/>
                          </a:moveTo>
                          <a:lnTo>
                            <a:pt x="18" y="77"/>
                          </a:lnTo>
                          <a:lnTo>
                            <a:pt x="31" y="77"/>
                          </a:lnTo>
                          <a:lnTo>
                            <a:pt x="36" y="83"/>
                          </a:lnTo>
                          <a:lnTo>
                            <a:pt x="43" y="74"/>
                          </a:lnTo>
                          <a:lnTo>
                            <a:pt x="61" y="68"/>
                          </a:lnTo>
                          <a:lnTo>
                            <a:pt x="81" y="71"/>
                          </a:lnTo>
                          <a:lnTo>
                            <a:pt x="98" y="71"/>
                          </a:lnTo>
                          <a:lnTo>
                            <a:pt x="90" y="54"/>
                          </a:lnTo>
                          <a:lnTo>
                            <a:pt x="82" y="48"/>
                          </a:lnTo>
                          <a:lnTo>
                            <a:pt x="79" y="36"/>
                          </a:lnTo>
                          <a:lnTo>
                            <a:pt x="68" y="28"/>
                          </a:lnTo>
                          <a:lnTo>
                            <a:pt x="57" y="13"/>
                          </a:lnTo>
                          <a:lnTo>
                            <a:pt x="47" y="8"/>
                          </a:lnTo>
                          <a:lnTo>
                            <a:pt x="41" y="0"/>
                          </a:lnTo>
                          <a:lnTo>
                            <a:pt x="28" y="3"/>
                          </a:lnTo>
                          <a:lnTo>
                            <a:pt x="10" y="24"/>
                          </a:lnTo>
                          <a:lnTo>
                            <a:pt x="0" y="28"/>
                          </a:lnTo>
                          <a:lnTo>
                            <a:pt x="11" y="32"/>
                          </a:lnTo>
                          <a:lnTo>
                            <a:pt x="21" y="44"/>
                          </a:lnTo>
                          <a:lnTo>
                            <a:pt x="28" y="50"/>
                          </a:lnTo>
                          <a:lnTo>
                            <a:pt x="19" y="56"/>
                          </a:lnTo>
                          <a:lnTo>
                            <a:pt x="17" y="6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0" name="Freeform 170">
                      <a:extLst>
                        <a:ext uri="{FF2B5EF4-FFF2-40B4-BE49-F238E27FC236}">
                          <a16:creationId xmlns:a16="http://schemas.microsoft.com/office/drawing/2014/main" id="{7DC116AB-47F5-EBCF-C8E8-FC4BDA5BB6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3272" y="3418956"/>
                      <a:ext cx="83992" cy="165280"/>
                    </a:xfrm>
                    <a:custGeom>
                      <a:avLst/>
                      <a:gdLst>
                        <a:gd name="T0" fmla="*/ 29 w 55"/>
                        <a:gd name="T1" fmla="*/ 106 h 107"/>
                        <a:gd name="T2" fmla="*/ 22 w 55"/>
                        <a:gd name="T3" fmla="*/ 105 h 107"/>
                        <a:gd name="T4" fmla="*/ 18 w 55"/>
                        <a:gd name="T5" fmla="*/ 89 h 107"/>
                        <a:gd name="T6" fmla="*/ 5 w 55"/>
                        <a:gd name="T7" fmla="*/ 85 h 107"/>
                        <a:gd name="T8" fmla="*/ 0 w 55"/>
                        <a:gd name="T9" fmla="*/ 68 h 107"/>
                        <a:gd name="T10" fmla="*/ 3 w 55"/>
                        <a:gd name="T11" fmla="*/ 53 h 107"/>
                        <a:gd name="T12" fmla="*/ 17 w 55"/>
                        <a:gd name="T13" fmla="*/ 48 h 107"/>
                        <a:gd name="T14" fmla="*/ 9 w 55"/>
                        <a:gd name="T15" fmla="*/ 37 h 107"/>
                        <a:gd name="T16" fmla="*/ 11 w 55"/>
                        <a:gd name="T17" fmla="*/ 25 h 107"/>
                        <a:gd name="T18" fmla="*/ 18 w 55"/>
                        <a:gd name="T19" fmla="*/ 25 h 107"/>
                        <a:gd name="T20" fmla="*/ 15 w 55"/>
                        <a:gd name="T21" fmla="*/ 7 h 107"/>
                        <a:gd name="T22" fmla="*/ 25 w 55"/>
                        <a:gd name="T23" fmla="*/ 1 h 107"/>
                        <a:gd name="T24" fmla="*/ 32 w 55"/>
                        <a:gd name="T25" fmla="*/ 0 h 107"/>
                        <a:gd name="T26" fmla="*/ 39 w 55"/>
                        <a:gd name="T27" fmla="*/ 5 h 107"/>
                        <a:gd name="T28" fmla="*/ 51 w 55"/>
                        <a:gd name="T29" fmla="*/ 9 h 107"/>
                        <a:gd name="T30" fmla="*/ 47 w 55"/>
                        <a:gd name="T31" fmla="*/ 21 h 107"/>
                        <a:gd name="T32" fmla="*/ 52 w 55"/>
                        <a:gd name="T33" fmla="*/ 30 h 107"/>
                        <a:gd name="T34" fmla="*/ 51 w 55"/>
                        <a:gd name="T35" fmla="*/ 47 h 107"/>
                        <a:gd name="T36" fmla="*/ 40 w 55"/>
                        <a:gd name="T37" fmla="*/ 50 h 107"/>
                        <a:gd name="T38" fmla="*/ 40 w 55"/>
                        <a:gd name="T39" fmla="*/ 64 h 107"/>
                        <a:gd name="T40" fmla="*/ 47 w 55"/>
                        <a:gd name="T41" fmla="*/ 67 h 107"/>
                        <a:gd name="T42" fmla="*/ 54 w 55"/>
                        <a:gd name="T43" fmla="*/ 75 h 107"/>
                        <a:gd name="T44" fmla="*/ 51 w 55"/>
                        <a:gd name="T45" fmla="*/ 97 h 107"/>
                        <a:gd name="T46" fmla="*/ 43 w 55"/>
                        <a:gd name="T47" fmla="*/ 99 h 107"/>
                        <a:gd name="T48" fmla="*/ 29 w 55"/>
                        <a:gd name="T49" fmla="*/ 106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55" h="107">
                          <a:moveTo>
                            <a:pt x="29" y="106"/>
                          </a:moveTo>
                          <a:lnTo>
                            <a:pt x="22" y="105"/>
                          </a:lnTo>
                          <a:lnTo>
                            <a:pt x="18" y="89"/>
                          </a:lnTo>
                          <a:lnTo>
                            <a:pt x="5" y="85"/>
                          </a:lnTo>
                          <a:lnTo>
                            <a:pt x="0" y="68"/>
                          </a:lnTo>
                          <a:lnTo>
                            <a:pt x="3" y="53"/>
                          </a:lnTo>
                          <a:lnTo>
                            <a:pt x="17" y="48"/>
                          </a:lnTo>
                          <a:lnTo>
                            <a:pt x="9" y="37"/>
                          </a:lnTo>
                          <a:lnTo>
                            <a:pt x="11" y="25"/>
                          </a:lnTo>
                          <a:lnTo>
                            <a:pt x="18" y="25"/>
                          </a:lnTo>
                          <a:lnTo>
                            <a:pt x="15" y="7"/>
                          </a:lnTo>
                          <a:lnTo>
                            <a:pt x="25" y="1"/>
                          </a:lnTo>
                          <a:lnTo>
                            <a:pt x="32" y="0"/>
                          </a:lnTo>
                          <a:lnTo>
                            <a:pt x="39" y="5"/>
                          </a:lnTo>
                          <a:lnTo>
                            <a:pt x="51" y="9"/>
                          </a:lnTo>
                          <a:lnTo>
                            <a:pt x="47" y="21"/>
                          </a:lnTo>
                          <a:lnTo>
                            <a:pt x="52" y="30"/>
                          </a:lnTo>
                          <a:lnTo>
                            <a:pt x="51" y="47"/>
                          </a:lnTo>
                          <a:lnTo>
                            <a:pt x="40" y="50"/>
                          </a:lnTo>
                          <a:lnTo>
                            <a:pt x="40" y="64"/>
                          </a:lnTo>
                          <a:lnTo>
                            <a:pt x="47" y="67"/>
                          </a:lnTo>
                          <a:lnTo>
                            <a:pt x="54" y="75"/>
                          </a:lnTo>
                          <a:lnTo>
                            <a:pt x="51" y="97"/>
                          </a:lnTo>
                          <a:lnTo>
                            <a:pt x="43" y="99"/>
                          </a:lnTo>
                          <a:lnTo>
                            <a:pt x="29" y="10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1" name="Freeform 171">
                      <a:extLst>
                        <a:ext uri="{FF2B5EF4-FFF2-40B4-BE49-F238E27FC236}">
                          <a16:creationId xmlns:a16="http://schemas.microsoft.com/office/drawing/2014/main" id="{24002D36-C4EB-A13D-AA33-40298C5F97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43979" y="3617292"/>
                      <a:ext cx="190015" cy="100545"/>
                    </a:xfrm>
                    <a:custGeom>
                      <a:avLst/>
                      <a:gdLst>
                        <a:gd name="T0" fmla="*/ 0 w 122"/>
                        <a:gd name="T1" fmla="*/ 0 h 65"/>
                        <a:gd name="T2" fmla="*/ 16 w 122"/>
                        <a:gd name="T3" fmla="*/ 0 h 65"/>
                        <a:gd name="T4" fmla="*/ 29 w 122"/>
                        <a:gd name="T5" fmla="*/ 12 h 65"/>
                        <a:gd name="T6" fmla="*/ 43 w 122"/>
                        <a:gd name="T7" fmla="*/ 20 h 65"/>
                        <a:gd name="T8" fmla="*/ 49 w 122"/>
                        <a:gd name="T9" fmla="*/ 10 h 65"/>
                        <a:gd name="T10" fmla="*/ 50 w 122"/>
                        <a:gd name="T11" fmla="*/ 26 h 65"/>
                        <a:gd name="T12" fmla="*/ 61 w 122"/>
                        <a:gd name="T13" fmla="*/ 33 h 65"/>
                        <a:gd name="T14" fmla="*/ 76 w 122"/>
                        <a:gd name="T15" fmla="*/ 41 h 65"/>
                        <a:gd name="T16" fmla="*/ 107 w 122"/>
                        <a:gd name="T17" fmla="*/ 42 h 65"/>
                        <a:gd name="T18" fmla="*/ 121 w 122"/>
                        <a:gd name="T19" fmla="*/ 48 h 65"/>
                        <a:gd name="T20" fmla="*/ 113 w 122"/>
                        <a:gd name="T21" fmla="*/ 63 h 65"/>
                        <a:gd name="T22" fmla="*/ 100 w 122"/>
                        <a:gd name="T23" fmla="*/ 63 h 65"/>
                        <a:gd name="T24" fmla="*/ 84 w 122"/>
                        <a:gd name="T25" fmla="*/ 64 h 65"/>
                        <a:gd name="T26" fmla="*/ 72 w 122"/>
                        <a:gd name="T27" fmla="*/ 56 h 65"/>
                        <a:gd name="T28" fmla="*/ 54 w 122"/>
                        <a:gd name="T29" fmla="*/ 53 h 65"/>
                        <a:gd name="T30" fmla="*/ 32 w 122"/>
                        <a:gd name="T31" fmla="*/ 44 h 65"/>
                        <a:gd name="T32" fmla="*/ 14 w 122"/>
                        <a:gd name="T33" fmla="*/ 39 h 65"/>
                        <a:gd name="T34" fmla="*/ 3 w 122"/>
                        <a:gd name="T35" fmla="*/ 25 h 65"/>
                        <a:gd name="T36" fmla="*/ 0 w 122"/>
                        <a:gd name="T37" fmla="*/ 0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22" h="65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29" y="12"/>
                          </a:lnTo>
                          <a:lnTo>
                            <a:pt x="43" y="20"/>
                          </a:lnTo>
                          <a:lnTo>
                            <a:pt x="49" y="10"/>
                          </a:lnTo>
                          <a:lnTo>
                            <a:pt x="50" y="26"/>
                          </a:lnTo>
                          <a:lnTo>
                            <a:pt x="61" y="33"/>
                          </a:lnTo>
                          <a:lnTo>
                            <a:pt x="76" y="41"/>
                          </a:lnTo>
                          <a:lnTo>
                            <a:pt x="107" y="42"/>
                          </a:lnTo>
                          <a:lnTo>
                            <a:pt x="121" y="48"/>
                          </a:lnTo>
                          <a:lnTo>
                            <a:pt x="113" y="63"/>
                          </a:lnTo>
                          <a:lnTo>
                            <a:pt x="100" y="63"/>
                          </a:lnTo>
                          <a:lnTo>
                            <a:pt x="84" y="64"/>
                          </a:lnTo>
                          <a:lnTo>
                            <a:pt x="72" y="56"/>
                          </a:lnTo>
                          <a:lnTo>
                            <a:pt x="54" y="53"/>
                          </a:lnTo>
                          <a:lnTo>
                            <a:pt x="32" y="44"/>
                          </a:lnTo>
                          <a:lnTo>
                            <a:pt x="14" y="39"/>
                          </a:lnTo>
                          <a:lnTo>
                            <a:pt x="3" y="2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2" name="Freeform 172">
                      <a:extLst>
                        <a:ext uri="{FF2B5EF4-FFF2-40B4-BE49-F238E27FC236}">
                          <a16:creationId xmlns:a16="http://schemas.microsoft.com/office/drawing/2014/main" id="{EC4F139A-854A-B464-9E5E-3E02F573C7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54301" y="3854194"/>
                      <a:ext cx="177623" cy="305768"/>
                    </a:xfrm>
                    <a:custGeom>
                      <a:avLst/>
                      <a:gdLst>
                        <a:gd name="T0" fmla="*/ 14 w 115"/>
                        <a:gd name="T1" fmla="*/ 178 h 199"/>
                        <a:gd name="T2" fmla="*/ 21 w 115"/>
                        <a:gd name="T3" fmla="*/ 167 h 199"/>
                        <a:gd name="T4" fmla="*/ 30 w 115"/>
                        <a:gd name="T5" fmla="*/ 146 h 199"/>
                        <a:gd name="T6" fmla="*/ 18 w 115"/>
                        <a:gd name="T7" fmla="*/ 135 h 199"/>
                        <a:gd name="T8" fmla="*/ 13 w 115"/>
                        <a:gd name="T9" fmla="*/ 116 h 199"/>
                        <a:gd name="T10" fmla="*/ 11 w 115"/>
                        <a:gd name="T11" fmla="*/ 105 h 199"/>
                        <a:gd name="T12" fmla="*/ 15 w 115"/>
                        <a:gd name="T13" fmla="*/ 79 h 199"/>
                        <a:gd name="T14" fmla="*/ 3 w 115"/>
                        <a:gd name="T15" fmla="*/ 65 h 199"/>
                        <a:gd name="T16" fmla="*/ 0 w 115"/>
                        <a:gd name="T17" fmla="*/ 54 h 199"/>
                        <a:gd name="T18" fmla="*/ 2 w 115"/>
                        <a:gd name="T19" fmla="*/ 27 h 199"/>
                        <a:gd name="T20" fmla="*/ 16 w 115"/>
                        <a:gd name="T21" fmla="*/ 21 h 199"/>
                        <a:gd name="T22" fmla="*/ 25 w 115"/>
                        <a:gd name="T23" fmla="*/ 14 h 199"/>
                        <a:gd name="T24" fmla="*/ 32 w 115"/>
                        <a:gd name="T25" fmla="*/ 0 h 199"/>
                        <a:gd name="T26" fmla="*/ 34 w 115"/>
                        <a:gd name="T27" fmla="*/ 13 h 199"/>
                        <a:gd name="T28" fmla="*/ 38 w 115"/>
                        <a:gd name="T29" fmla="*/ 27 h 199"/>
                        <a:gd name="T30" fmla="*/ 45 w 115"/>
                        <a:gd name="T31" fmla="*/ 34 h 199"/>
                        <a:gd name="T32" fmla="*/ 56 w 115"/>
                        <a:gd name="T33" fmla="*/ 38 h 199"/>
                        <a:gd name="T34" fmla="*/ 70 w 115"/>
                        <a:gd name="T35" fmla="*/ 58 h 199"/>
                        <a:gd name="T36" fmla="*/ 82 w 115"/>
                        <a:gd name="T37" fmla="*/ 48 h 199"/>
                        <a:gd name="T38" fmla="*/ 93 w 115"/>
                        <a:gd name="T39" fmla="*/ 60 h 199"/>
                        <a:gd name="T40" fmla="*/ 101 w 115"/>
                        <a:gd name="T41" fmla="*/ 80 h 199"/>
                        <a:gd name="T42" fmla="*/ 106 w 115"/>
                        <a:gd name="T43" fmla="*/ 91 h 199"/>
                        <a:gd name="T44" fmla="*/ 114 w 115"/>
                        <a:gd name="T45" fmla="*/ 93 h 199"/>
                        <a:gd name="T46" fmla="*/ 114 w 115"/>
                        <a:gd name="T47" fmla="*/ 116 h 199"/>
                        <a:gd name="T48" fmla="*/ 99 w 115"/>
                        <a:gd name="T49" fmla="*/ 119 h 199"/>
                        <a:gd name="T50" fmla="*/ 85 w 115"/>
                        <a:gd name="T51" fmla="*/ 110 h 199"/>
                        <a:gd name="T52" fmla="*/ 70 w 115"/>
                        <a:gd name="T53" fmla="*/ 124 h 199"/>
                        <a:gd name="T54" fmla="*/ 64 w 115"/>
                        <a:gd name="T55" fmla="*/ 141 h 199"/>
                        <a:gd name="T56" fmla="*/ 50 w 115"/>
                        <a:gd name="T57" fmla="*/ 139 h 199"/>
                        <a:gd name="T58" fmla="*/ 40 w 115"/>
                        <a:gd name="T59" fmla="*/ 170 h 199"/>
                        <a:gd name="T60" fmla="*/ 49 w 115"/>
                        <a:gd name="T61" fmla="*/ 185 h 199"/>
                        <a:gd name="T62" fmla="*/ 36 w 115"/>
                        <a:gd name="T63" fmla="*/ 198 h 199"/>
                        <a:gd name="T64" fmla="*/ 25 w 115"/>
                        <a:gd name="T65" fmla="*/ 190 h 199"/>
                        <a:gd name="T66" fmla="*/ 14 w 115"/>
                        <a:gd name="T67" fmla="*/ 178 h 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5" h="199">
                          <a:moveTo>
                            <a:pt x="14" y="178"/>
                          </a:moveTo>
                          <a:lnTo>
                            <a:pt x="21" y="167"/>
                          </a:lnTo>
                          <a:lnTo>
                            <a:pt x="30" y="146"/>
                          </a:lnTo>
                          <a:lnTo>
                            <a:pt x="18" y="135"/>
                          </a:lnTo>
                          <a:lnTo>
                            <a:pt x="13" y="116"/>
                          </a:lnTo>
                          <a:lnTo>
                            <a:pt x="11" y="105"/>
                          </a:lnTo>
                          <a:lnTo>
                            <a:pt x="15" y="79"/>
                          </a:lnTo>
                          <a:lnTo>
                            <a:pt x="3" y="65"/>
                          </a:lnTo>
                          <a:lnTo>
                            <a:pt x="0" y="54"/>
                          </a:lnTo>
                          <a:lnTo>
                            <a:pt x="2" y="27"/>
                          </a:lnTo>
                          <a:lnTo>
                            <a:pt x="16" y="21"/>
                          </a:lnTo>
                          <a:lnTo>
                            <a:pt x="25" y="14"/>
                          </a:lnTo>
                          <a:lnTo>
                            <a:pt x="32" y="0"/>
                          </a:lnTo>
                          <a:lnTo>
                            <a:pt x="34" y="13"/>
                          </a:lnTo>
                          <a:lnTo>
                            <a:pt x="38" y="27"/>
                          </a:lnTo>
                          <a:lnTo>
                            <a:pt x="45" y="34"/>
                          </a:lnTo>
                          <a:lnTo>
                            <a:pt x="56" y="38"/>
                          </a:lnTo>
                          <a:lnTo>
                            <a:pt x="70" y="58"/>
                          </a:lnTo>
                          <a:lnTo>
                            <a:pt x="82" y="48"/>
                          </a:lnTo>
                          <a:lnTo>
                            <a:pt x="93" y="60"/>
                          </a:lnTo>
                          <a:lnTo>
                            <a:pt x="101" y="80"/>
                          </a:lnTo>
                          <a:lnTo>
                            <a:pt x="106" y="91"/>
                          </a:lnTo>
                          <a:lnTo>
                            <a:pt x="114" y="93"/>
                          </a:lnTo>
                          <a:lnTo>
                            <a:pt x="114" y="116"/>
                          </a:lnTo>
                          <a:lnTo>
                            <a:pt x="99" y="119"/>
                          </a:lnTo>
                          <a:lnTo>
                            <a:pt x="85" y="110"/>
                          </a:lnTo>
                          <a:lnTo>
                            <a:pt x="70" y="124"/>
                          </a:lnTo>
                          <a:lnTo>
                            <a:pt x="64" y="141"/>
                          </a:lnTo>
                          <a:lnTo>
                            <a:pt x="50" y="139"/>
                          </a:lnTo>
                          <a:lnTo>
                            <a:pt x="40" y="170"/>
                          </a:lnTo>
                          <a:lnTo>
                            <a:pt x="49" y="185"/>
                          </a:lnTo>
                          <a:lnTo>
                            <a:pt x="36" y="198"/>
                          </a:lnTo>
                          <a:lnTo>
                            <a:pt x="25" y="190"/>
                          </a:lnTo>
                          <a:lnTo>
                            <a:pt x="14" y="17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3" name="Freeform 173">
                      <a:extLst>
                        <a:ext uri="{FF2B5EF4-FFF2-40B4-BE49-F238E27FC236}">
                          <a16:creationId xmlns:a16="http://schemas.microsoft.com/office/drawing/2014/main" id="{4EBD479D-69E1-973F-CF29-AD9A746103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93556" y="2087075"/>
                      <a:ext cx="298792" cy="254807"/>
                    </a:xfrm>
                    <a:custGeom>
                      <a:avLst/>
                      <a:gdLst>
                        <a:gd name="T0" fmla="*/ 47 w 193"/>
                        <a:gd name="T1" fmla="*/ 94 h 166"/>
                        <a:gd name="T2" fmla="*/ 58 w 193"/>
                        <a:gd name="T3" fmla="*/ 84 h 166"/>
                        <a:gd name="T4" fmla="*/ 63 w 193"/>
                        <a:gd name="T5" fmla="*/ 77 h 166"/>
                        <a:gd name="T6" fmla="*/ 80 w 193"/>
                        <a:gd name="T7" fmla="*/ 64 h 166"/>
                        <a:gd name="T8" fmla="*/ 100 w 193"/>
                        <a:gd name="T9" fmla="*/ 53 h 166"/>
                        <a:gd name="T10" fmla="*/ 122 w 193"/>
                        <a:gd name="T11" fmla="*/ 37 h 166"/>
                        <a:gd name="T12" fmla="*/ 135 w 193"/>
                        <a:gd name="T13" fmla="*/ 32 h 166"/>
                        <a:gd name="T14" fmla="*/ 162 w 193"/>
                        <a:gd name="T15" fmla="*/ 23 h 166"/>
                        <a:gd name="T16" fmla="*/ 183 w 193"/>
                        <a:gd name="T17" fmla="*/ 16 h 166"/>
                        <a:gd name="T18" fmla="*/ 192 w 193"/>
                        <a:gd name="T19" fmla="*/ 11 h 166"/>
                        <a:gd name="T20" fmla="*/ 185 w 193"/>
                        <a:gd name="T21" fmla="*/ 2 h 166"/>
                        <a:gd name="T22" fmla="*/ 161 w 193"/>
                        <a:gd name="T23" fmla="*/ 0 h 166"/>
                        <a:gd name="T24" fmla="*/ 145 w 193"/>
                        <a:gd name="T25" fmla="*/ 13 h 166"/>
                        <a:gd name="T26" fmla="*/ 122 w 193"/>
                        <a:gd name="T27" fmla="*/ 19 h 166"/>
                        <a:gd name="T28" fmla="*/ 94 w 193"/>
                        <a:gd name="T29" fmla="*/ 20 h 166"/>
                        <a:gd name="T30" fmla="*/ 80 w 193"/>
                        <a:gd name="T31" fmla="*/ 32 h 166"/>
                        <a:gd name="T32" fmla="*/ 64 w 193"/>
                        <a:gd name="T33" fmla="*/ 32 h 166"/>
                        <a:gd name="T34" fmla="*/ 57 w 193"/>
                        <a:gd name="T35" fmla="*/ 44 h 166"/>
                        <a:gd name="T36" fmla="*/ 32 w 193"/>
                        <a:gd name="T37" fmla="*/ 49 h 166"/>
                        <a:gd name="T38" fmla="*/ 28 w 193"/>
                        <a:gd name="T39" fmla="*/ 67 h 166"/>
                        <a:gd name="T40" fmla="*/ 27 w 193"/>
                        <a:gd name="T41" fmla="*/ 77 h 166"/>
                        <a:gd name="T42" fmla="*/ 16 w 193"/>
                        <a:gd name="T43" fmla="*/ 76 h 166"/>
                        <a:gd name="T44" fmla="*/ 16 w 193"/>
                        <a:gd name="T45" fmla="*/ 79 h 166"/>
                        <a:gd name="T46" fmla="*/ 17 w 193"/>
                        <a:gd name="T47" fmla="*/ 84 h 166"/>
                        <a:gd name="T48" fmla="*/ 13 w 193"/>
                        <a:gd name="T49" fmla="*/ 92 h 166"/>
                        <a:gd name="T50" fmla="*/ 6 w 193"/>
                        <a:gd name="T51" fmla="*/ 97 h 166"/>
                        <a:gd name="T52" fmla="*/ 2 w 193"/>
                        <a:gd name="T53" fmla="*/ 113 h 166"/>
                        <a:gd name="T54" fmla="*/ 0 w 193"/>
                        <a:gd name="T55" fmla="*/ 132 h 166"/>
                        <a:gd name="T56" fmla="*/ 12 w 193"/>
                        <a:gd name="T57" fmla="*/ 139 h 166"/>
                        <a:gd name="T58" fmla="*/ 23 w 193"/>
                        <a:gd name="T59" fmla="*/ 162 h 166"/>
                        <a:gd name="T60" fmla="*/ 41 w 193"/>
                        <a:gd name="T61" fmla="*/ 165 h 166"/>
                        <a:gd name="T62" fmla="*/ 66 w 193"/>
                        <a:gd name="T63" fmla="*/ 162 h 166"/>
                        <a:gd name="T64" fmla="*/ 68 w 193"/>
                        <a:gd name="T65" fmla="*/ 152 h 166"/>
                        <a:gd name="T66" fmla="*/ 53 w 193"/>
                        <a:gd name="T67" fmla="*/ 144 h 166"/>
                        <a:gd name="T68" fmla="*/ 43 w 193"/>
                        <a:gd name="T69" fmla="*/ 134 h 166"/>
                        <a:gd name="T70" fmla="*/ 43 w 193"/>
                        <a:gd name="T71" fmla="*/ 114 h 166"/>
                        <a:gd name="T72" fmla="*/ 47 w 193"/>
                        <a:gd name="T73" fmla="*/ 98 h 166"/>
                        <a:gd name="T74" fmla="*/ 47 w 193"/>
                        <a:gd name="T75" fmla="*/ 94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93" h="166">
                          <a:moveTo>
                            <a:pt x="47" y="94"/>
                          </a:moveTo>
                          <a:lnTo>
                            <a:pt x="58" y="84"/>
                          </a:lnTo>
                          <a:lnTo>
                            <a:pt x="63" y="77"/>
                          </a:lnTo>
                          <a:lnTo>
                            <a:pt x="80" y="64"/>
                          </a:lnTo>
                          <a:lnTo>
                            <a:pt x="100" y="53"/>
                          </a:lnTo>
                          <a:lnTo>
                            <a:pt x="122" y="37"/>
                          </a:lnTo>
                          <a:lnTo>
                            <a:pt x="135" y="32"/>
                          </a:lnTo>
                          <a:lnTo>
                            <a:pt x="162" y="23"/>
                          </a:lnTo>
                          <a:lnTo>
                            <a:pt x="183" y="16"/>
                          </a:lnTo>
                          <a:lnTo>
                            <a:pt x="192" y="11"/>
                          </a:lnTo>
                          <a:lnTo>
                            <a:pt x="185" y="2"/>
                          </a:lnTo>
                          <a:lnTo>
                            <a:pt x="161" y="0"/>
                          </a:lnTo>
                          <a:lnTo>
                            <a:pt x="145" y="13"/>
                          </a:lnTo>
                          <a:lnTo>
                            <a:pt x="122" y="19"/>
                          </a:lnTo>
                          <a:lnTo>
                            <a:pt x="94" y="20"/>
                          </a:lnTo>
                          <a:lnTo>
                            <a:pt x="80" y="32"/>
                          </a:lnTo>
                          <a:lnTo>
                            <a:pt x="64" y="32"/>
                          </a:lnTo>
                          <a:lnTo>
                            <a:pt x="57" y="44"/>
                          </a:lnTo>
                          <a:lnTo>
                            <a:pt x="32" y="49"/>
                          </a:lnTo>
                          <a:lnTo>
                            <a:pt x="28" y="67"/>
                          </a:lnTo>
                          <a:lnTo>
                            <a:pt x="27" y="77"/>
                          </a:lnTo>
                          <a:lnTo>
                            <a:pt x="16" y="76"/>
                          </a:lnTo>
                          <a:lnTo>
                            <a:pt x="16" y="79"/>
                          </a:lnTo>
                          <a:lnTo>
                            <a:pt x="17" y="84"/>
                          </a:lnTo>
                          <a:lnTo>
                            <a:pt x="13" y="92"/>
                          </a:lnTo>
                          <a:lnTo>
                            <a:pt x="6" y="97"/>
                          </a:lnTo>
                          <a:lnTo>
                            <a:pt x="2" y="113"/>
                          </a:lnTo>
                          <a:lnTo>
                            <a:pt x="0" y="132"/>
                          </a:lnTo>
                          <a:lnTo>
                            <a:pt x="12" y="139"/>
                          </a:lnTo>
                          <a:lnTo>
                            <a:pt x="23" y="162"/>
                          </a:lnTo>
                          <a:lnTo>
                            <a:pt x="41" y="165"/>
                          </a:lnTo>
                          <a:lnTo>
                            <a:pt x="66" y="162"/>
                          </a:lnTo>
                          <a:lnTo>
                            <a:pt x="68" y="152"/>
                          </a:lnTo>
                          <a:lnTo>
                            <a:pt x="53" y="144"/>
                          </a:lnTo>
                          <a:lnTo>
                            <a:pt x="43" y="134"/>
                          </a:lnTo>
                          <a:lnTo>
                            <a:pt x="43" y="114"/>
                          </a:lnTo>
                          <a:lnTo>
                            <a:pt x="47" y="98"/>
                          </a:lnTo>
                          <a:lnTo>
                            <a:pt x="47" y="9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4" name="Freeform 174">
                      <a:extLst>
                        <a:ext uri="{FF2B5EF4-FFF2-40B4-BE49-F238E27FC236}">
                          <a16:creationId xmlns:a16="http://schemas.microsoft.com/office/drawing/2014/main" id="{8472F0AE-538F-D93E-1FCF-9738E42ABF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66871" y="1884606"/>
                      <a:ext cx="104646" cy="79886"/>
                    </a:xfrm>
                    <a:custGeom>
                      <a:avLst/>
                      <a:gdLst>
                        <a:gd name="T0" fmla="*/ 33 w 67"/>
                        <a:gd name="T1" fmla="*/ 7 h 52"/>
                        <a:gd name="T2" fmla="*/ 22 w 67"/>
                        <a:gd name="T3" fmla="*/ 17 h 52"/>
                        <a:gd name="T4" fmla="*/ 11 w 67"/>
                        <a:gd name="T5" fmla="*/ 19 h 52"/>
                        <a:gd name="T6" fmla="*/ 0 w 67"/>
                        <a:gd name="T7" fmla="*/ 26 h 52"/>
                        <a:gd name="T8" fmla="*/ 8 w 67"/>
                        <a:gd name="T9" fmla="*/ 40 h 52"/>
                        <a:gd name="T10" fmla="*/ 25 w 67"/>
                        <a:gd name="T11" fmla="*/ 51 h 52"/>
                        <a:gd name="T12" fmla="*/ 48 w 67"/>
                        <a:gd name="T13" fmla="*/ 41 h 52"/>
                        <a:gd name="T14" fmla="*/ 66 w 67"/>
                        <a:gd name="T15" fmla="*/ 32 h 52"/>
                        <a:gd name="T16" fmla="*/ 62 w 67"/>
                        <a:gd name="T17" fmla="*/ 11 h 52"/>
                        <a:gd name="T18" fmla="*/ 43 w 67"/>
                        <a:gd name="T19" fmla="*/ 0 h 52"/>
                        <a:gd name="T20" fmla="*/ 33 w 67"/>
                        <a:gd name="T21" fmla="*/ 7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7" h="52">
                          <a:moveTo>
                            <a:pt x="33" y="7"/>
                          </a:moveTo>
                          <a:lnTo>
                            <a:pt x="22" y="17"/>
                          </a:lnTo>
                          <a:lnTo>
                            <a:pt x="11" y="19"/>
                          </a:lnTo>
                          <a:lnTo>
                            <a:pt x="0" y="26"/>
                          </a:lnTo>
                          <a:lnTo>
                            <a:pt x="8" y="40"/>
                          </a:lnTo>
                          <a:lnTo>
                            <a:pt x="25" y="51"/>
                          </a:lnTo>
                          <a:lnTo>
                            <a:pt x="48" y="41"/>
                          </a:lnTo>
                          <a:lnTo>
                            <a:pt x="66" y="32"/>
                          </a:lnTo>
                          <a:lnTo>
                            <a:pt x="62" y="11"/>
                          </a:lnTo>
                          <a:lnTo>
                            <a:pt x="43" y="0"/>
                          </a:lnTo>
                          <a:lnTo>
                            <a:pt x="33" y="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5" name="Freeform 175">
                      <a:extLst>
                        <a:ext uri="{FF2B5EF4-FFF2-40B4-BE49-F238E27FC236}">
                          <a16:creationId xmlns:a16="http://schemas.microsoft.com/office/drawing/2014/main" id="{39149422-6411-2E82-C236-125FC496CF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37094" y="1942454"/>
                      <a:ext cx="100516" cy="67490"/>
                    </a:xfrm>
                    <a:custGeom>
                      <a:avLst/>
                      <a:gdLst>
                        <a:gd name="T0" fmla="*/ 17 w 64"/>
                        <a:gd name="T1" fmla="*/ 15 h 44"/>
                        <a:gd name="T2" fmla="*/ 24 w 64"/>
                        <a:gd name="T3" fmla="*/ 3 h 44"/>
                        <a:gd name="T4" fmla="*/ 36 w 64"/>
                        <a:gd name="T5" fmla="*/ 0 h 44"/>
                        <a:gd name="T6" fmla="*/ 46 w 64"/>
                        <a:gd name="T7" fmla="*/ 3 h 44"/>
                        <a:gd name="T8" fmla="*/ 56 w 64"/>
                        <a:gd name="T9" fmla="*/ 17 h 44"/>
                        <a:gd name="T10" fmla="*/ 56 w 64"/>
                        <a:gd name="T11" fmla="*/ 28 h 44"/>
                        <a:gd name="T12" fmla="*/ 63 w 64"/>
                        <a:gd name="T13" fmla="*/ 26 h 44"/>
                        <a:gd name="T14" fmla="*/ 63 w 64"/>
                        <a:gd name="T15" fmla="*/ 37 h 44"/>
                        <a:gd name="T16" fmla="*/ 41 w 64"/>
                        <a:gd name="T17" fmla="*/ 43 h 44"/>
                        <a:gd name="T18" fmla="*/ 21 w 64"/>
                        <a:gd name="T19" fmla="*/ 34 h 44"/>
                        <a:gd name="T20" fmla="*/ 0 w 64"/>
                        <a:gd name="T21" fmla="*/ 26 h 44"/>
                        <a:gd name="T22" fmla="*/ 4 w 64"/>
                        <a:gd name="T23" fmla="*/ 16 h 44"/>
                        <a:gd name="T24" fmla="*/ 17 w 64"/>
                        <a:gd name="T25" fmla="*/ 15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4" h="44">
                          <a:moveTo>
                            <a:pt x="17" y="15"/>
                          </a:moveTo>
                          <a:lnTo>
                            <a:pt x="24" y="3"/>
                          </a:lnTo>
                          <a:lnTo>
                            <a:pt x="36" y="0"/>
                          </a:lnTo>
                          <a:lnTo>
                            <a:pt x="46" y="3"/>
                          </a:lnTo>
                          <a:lnTo>
                            <a:pt x="56" y="17"/>
                          </a:lnTo>
                          <a:lnTo>
                            <a:pt x="56" y="28"/>
                          </a:lnTo>
                          <a:lnTo>
                            <a:pt x="63" y="26"/>
                          </a:lnTo>
                          <a:lnTo>
                            <a:pt x="63" y="37"/>
                          </a:lnTo>
                          <a:lnTo>
                            <a:pt x="41" y="43"/>
                          </a:lnTo>
                          <a:lnTo>
                            <a:pt x="21" y="34"/>
                          </a:lnTo>
                          <a:lnTo>
                            <a:pt x="0" y="26"/>
                          </a:lnTo>
                          <a:lnTo>
                            <a:pt x="4" y="16"/>
                          </a:lnTo>
                          <a:lnTo>
                            <a:pt x="17" y="1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6" name="Freeform 176">
                      <a:extLst>
                        <a:ext uri="{FF2B5EF4-FFF2-40B4-BE49-F238E27FC236}">
                          <a16:creationId xmlns:a16="http://schemas.microsoft.com/office/drawing/2014/main" id="{181E16C6-370E-47E8-45FC-78CCD348A3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48625" y="1970001"/>
                      <a:ext cx="82615" cy="66112"/>
                    </a:xfrm>
                    <a:custGeom>
                      <a:avLst/>
                      <a:gdLst>
                        <a:gd name="T0" fmla="*/ 7 w 54"/>
                        <a:gd name="T1" fmla="*/ 19 h 43"/>
                        <a:gd name="T2" fmla="*/ 12 w 54"/>
                        <a:gd name="T3" fmla="*/ 8 h 43"/>
                        <a:gd name="T4" fmla="*/ 24 w 54"/>
                        <a:gd name="T5" fmla="*/ 0 h 43"/>
                        <a:gd name="T6" fmla="*/ 27 w 54"/>
                        <a:gd name="T7" fmla="*/ 8 h 43"/>
                        <a:gd name="T8" fmla="*/ 33 w 54"/>
                        <a:gd name="T9" fmla="*/ 11 h 43"/>
                        <a:gd name="T10" fmla="*/ 41 w 54"/>
                        <a:gd name="T11" fmla="*/ 11 h 43"/>
                        <a:gd name="T12" fmla="*/ 51 w 54"/>
                        <a:gd name="T13" fmla="*/ 15 h 43"/>
                        <a:gd name="T14" fmla="*/ 53 w 54"/>
                        <a:gd name="T15" fmla="*/ 27 h 43"/>
                        <a:gd name="T16" fmla="*/ 46 w 54"/>
                        <a:gd name="T17" fmla="*/ 39 h 43"/>
                        <a:gd name="T18" fmla="*/ 29 w 54"/>
                        <a:gd name="T19" fmla="*/ 42 h 43"/>
                        <a:gd name="T20" fmla="*/ 7 w 54"/>
                        <a:gd name="T21" fmla="*/ 39 h 43"/>
                        <a:gd name="T22" fmla="*/ 0 w 54"/>
                        <a:gd name="T23" fmla="*/ 33 h 43"/>
                        <a:gd name="T24" fmla="*/ 7 w 54"/>
                        <a:gd name="T25" fmla="*/ 19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4" h="43">
                          <a:moveTo>
                            <a:pt x="7" y="19"/>
                          </a:moveTo>
                          <a:lnTo>
                            <a:pt x="12" y="8"/>
                          </a:lnTo>
                          <a:lnTo>
                            <a:pt x="24" y="0"/>
                          </a:lnTo>
                          <a:lnTo>
                            <a:pt x="27" y="8"/>
                          </a:lnTo>
                          <a:lnTo>
                            <a:pt x="33" y="11"/>
                          </a:lnTo>
                          <a:lnTo>
                            <a:pt x="41" y="11"/>
                          </a:lnTo>
                          <a:lnTo>
                            <a:pt x="51" y="15"/>
                          </a:lnTo>
                          <a:lnTo>
                            <a:pt x="53" y="27"/>
                          </a:lnTo>
                          <a:lnTo>
                            <a:pt x="46" y="39"/>
                          </a:lnTo>
                          <a:lnTo>
                            <a:pt x="29" y="42"/>
                          </a:lnTo>
                          <a:lnTo>
                            <a:pt x="7" y="39"/>
                          </a:lnTo>
                          <a:lnTo>
                            <a:pt x="0" y="33"/>
                          </a:lnTo>
                          <a:lnTo>
                            <a:pt x="7" y="1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7" name="Freeform 177">
                      <a:extLst>
                        <a:ext uri="{FF2B5EF4-FFF2-40B4-BE49-F238E27FC236}">
                          <a16:creationId xmlns:a16="http://schemas.microsoft.com/office/drawing/2014/main" id="{5964CCDC-B770-3064-04E7-C4C0BFDE98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75640" y="2110489"/>
                      <a:ext cx="145954" cy="67490"/>
                    </a:xfrm>
                    <a:custGeom>
                      <a:avLst/>
                      <a:gdLst>
                        <a:gd name="T0" fmla="*/ 51 w 94"/>
                        <a:gd name="T1" fmla="*/ 4 h 44"/>
                        <a:gd name="T2" fmla="*/ 49 w 94"/>
                        <a:gd name="T3" fmla="*/ 15 h 44"/>
                        <a:gd name="T4" fmla="*/ 33 w 94"/>
                        <a:gd name="T5" fmla="*/ 15 h 44"/>
                        <a:gd name="T6" fmla="*/ 28 w 94"/>
                        <a:gd name="T7" fmla="*/ 8 h 44"/>
                        <a:gd name="T8" fmla="*/ 13 w 94"/>
                        <a:gd name="T9" fmla="*/ 0 h 44"/>
                        <a:gd name="T10" fmla="*/ 0 w 94"/>
                        <a:gd name="T11" fmla="*/ 8 h 44"/>
                        <a:gd name="T12" fmla="*/ 0 w 94"/>
                        <a:gd name="T13" fmla="*/ 26 h 44"/>
                        <a:gd name="T14" fmla="*/ 19 w 94"/>
                        <a:gd name="T15" fmla="*/ 40 h 44"/>
                        <a:gd name="T16" fmla="*/ 43 w 94"/>
                        <a:gd name="T17" fmla="*/ 43 h 44"/>
                        <a:gd name="T18" fmla="*/ 53 w 94"/>
                        <a:gd name="T19" fmla="*/ 34 h 44"/>
                        <a:gd name="T20" fmla="*/ 67 w 94"/>
                        <a:gd name="T21" fmla="*/ 40 h 44"/>
                        <a:gd name="T22" fmla="*/ 86 w 94"/>
                        <a:gd name="T23" fmla="*/ 39 h 44"/>
                        <a:gd name="T24" fmla="*/ 93 w 94"/>
                        <a:gd name="T25" fmla="*/ 29 h 44"/>
                        <a:gd name="T26" fmla="*/ 79 w 94"/>
                        <a:gd name="T27" fmla="*/ 23 h 44"/>
                        <a:gd name="T28" fmla="*/ 71 w 94"/>
                        <a:gd name="T29" fmla="*/ 8 h 44"/>
                        <a:gd name="T30" fmla="*/ 57 w 94"/>
                        <a:gd name="T31" fmla="*/ 1 h 44"/>
                        <a:gd name="T32" fmla="*/ 51 w 94"/>
                        <a:gd name="T33" fmla="*/ 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4" h="44">
                          <a:moveTo>
                            <a:pt x="51" y="4"/>
                          </a:moveTo>
                          <a:lnTo>
                            <a:pt x="49" y="15"/>
                          </a:lnTo>
                          <a:lnTo>
                            <a:pt x="33" y="15"/>
                          </a:lnTo>
                          <a:lnTo>
                            <a:pt x="28" y="8"/>
                          </a:lnTo>
                          <a:lnTo>
                            <a:pt x="13" y="0"/>
                          </a:lnTo>
                          <a:lnTo>
                            <a:pt x="0" y="8"/>
                          </a:lnTo>
                          <a:lnTo>
                            <a:pt x="0" y="26"/>
                          </a:lnTo>
                          <a:lnTo>
                            <a:pt x="19" y="40"/>
                          </a:lnTo>
                          <a:lnTo>
                            <a:pt x="43" y="43"/>
                          </a:lnTo>
                          <a:lnTo>
                            <a:pt x="53" y="34"/>
                          </a:lnTo>
                          <a:lnTo>
                            <a:pt x="67" y="40"/>
                          </a:lnTo>
                          <a:lnTo>
                            <a:pt x="86" y="39"/>
                          </a:lnTo>
                          <a:lnTo>
                            <a:pt x="93" y="29"/>
                          </a:lnTo>
                          <a:lnTo>
                            <a:pt x="79" y="23"/>
                          </a:lnTo>
                          <a:lnTo>
                            <a:pt x="71" y="8"/>
                          </a:lnTo>
                          <a:lnTo>
                            <a:pt x="57" y="1"/>
                          </a:lnTo>
                          <a:lnTo>
                            <a:pt x="51" y="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8" name="Freeform 178">
                      <a:extLst>
                        <a:ext uri="{FF2B5EF4-FFF2-40B4-BE49-F238E27FC236}">
                          <a16:creationId xmlns:a16="http://schemas.microsoft.com/office/drawing/2014/main" id="{2CE086E0-C013-C3EE-DAED-8F7701B4CA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56017" y="2132526"/>
                      <a:ext cx="88123" cy="35811"/>
                    </a:xfrm>
                    <a:custGeom>
                      <a:avLst/>
                      <a:gdLst>
                        <a:gd name="T0" fmla="*/ 1 w 58"/>
                        <a:gd name="T1" fmla="*/ 0 h 23"/>
                        <a:gd name="T2" fmla="*/ 9 w 58"/>
                        <a:gd name="T3" fmla="*/ 6 h 23"/>
                        <a:gd name="T4" fmla="*/ 30 w 58"/>
                        <a:gd name="T5" fmla="*/ 6 h 23"/>
                        <a:gd name="T6" fmla="*/ 54 w 58"/>
                        <a:gd name="T7" fmla="*/ 6 h 23"/>
                        <a:gd name="T8" fmla="*/ 57 w 58"/>
                        <a:gd name="T9" fmla="*/ 19 h 23"/>
                        <a:gd name="T10" fmla="*/ 26 w 58"/>
                        <a:gd name="T11" fmla="*/ 22 h 23"/>
                        <a:gd name="T12" fmla="*/ 9 w 58"/>
                        <a:gd name="T13" fmla="*/ 17 h 23"/>
                        <a:gd name="T14" fmla="*/ 0 w 58"/>
                        <a:gd name="T15" fmla="*/ 7 h 23"/>
                        <a:gd name="T16" fmla="*/ 1 w 58"/>
                        <a:gd name="T17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8" h="23">
                          <a:moveTo>
                            <a:pt x="1" y="0"/>
                          </a:moveTo>
                          <a:lnTo>
                            <a:pt x="9" y="6"/>
                          </a:lnTo>
                          <a:lnTo>
                            <a:pt x="30" y="6"/>
                          </a:lnTo>
                          <a:lnTo>
                            <a:pt x="54" y="6"/>
                          </a:lnTo>
                          <a:lnTo>
                            <a:pt x="57" y="19"/>
                          </a:lnTo>
                          <a:lnTo>
                            <a:pt x="26" y="22"/>
                          </a:lnTo>
                          <a:lnTo>
                            <a:pt x="9" y="17"/>
                          </a:lnTo>
                          <a:lnTo>
                            <a:pt x="0" y="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9" name="Freeform 179">
                      <a:extLst>
                        <a:ext uri="{FF2B5EF4-FFF2-40B4-BE49-F238E27FC236}">
                          <a16:creationId xmlns:a16="http://schemas.microsoft.com/office/drawing/2014/main" id="{A5A20790-8A99-FE76-FD26-B1D970DDB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61001" y="2289543"/>
                      <a:ext cx="61961" cy="41320"/>
                    </a:xfrm>
                    <a:custGeom>
                      <a:avLst/>
                      <a:gdLst>
                        <a:gd name="T0" fmla="*/ 15 w 41"/>
                        <a:gd name="T1" fmla="*/ 2 h 27"/>
                        <a:gd name="T2" fmla="*/ 3 w 41"/>
                        <a:gd name="T3" fmla="*/ 13 h 27"/>
                        <a:gd name="T4" fmla="*/ 0 w 41"/>
                        <a:gd name="T5" fmla="*/ 26 h 27"/>
                        <a:gd name="T6" fmla="*/ 20 w 41"/>
                        <a:gd name="T7" fmla="*/ 24 h 27"/>
                        <a:gd name="T8" fmla="*/ 36 w 41"/>
                        <a:gd name="T9" fmla="*/ 23 h 27"/>
                        <a:gd name="T10" fmla="*/ 40 w 41"/>
                        <a:gd name="T11" fmla="*/ 8 h 27"/>
                        <a:gd name="T12" fmla="*/ 26 w 41"/>
                        <a:gd name="T13" fmla="*/ 0 h 27"/>
                        <a:gd name="T14" fmla="*/ 15 w 41"/>
                        <a:gd name="T15" fmla="*/ 2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1" h="27">
                          <a:moveTo>
                            <a:pt x="15" y="2"/>
                          </a:moveTo>
                          <a:lnTo>
                            <a:pt x="3" y="13"/>
                          </a:lnTo>
                          <a:lnTo>
                            <a:pt x="0" y="26"/>
                          </a:lnTo>
                          <a:lnTo>
                            <a:pt x="20" y="24"/>
                          </a:lnTo>
                          <a:lnTo>
                            <a:pt x="36" y="23"/>
                          </a:lnTo>
                          <a:lnTo>
                            <a:pt x="40" y="8"/>
                          </a:lnTo>
                          <a:lnTo>
                            <a:pt x="26" y="0"/>
                          </a:lnTo>
                          <a:lnTo>
                            <a:pt x="15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0" name="Freeform 180">
                      <a:extLst>
                        <a:ext uri="{FF2B5EF4-FFF2-40B4-BE49-F238E27FC236}">
                          <a16:creationId xmlns:a16="http://schemas.microsoft.com/office/drawing/2014/main" id="{3AB41FB6-03DA-15B7-2B1B-680F8D0748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8165" y="3734365"/>
                      <a:ext cx="366261" cy="411823"/>
                    </a:xfrm>
                    <a:custGeom>
                      <a:avLst/>
                      <a:gdLst>
                        <a:gd name="T0" fmla="*/ 0 w 237"/>
                        <a:gd name="T1" fmla="*/ 191 h 266"/>
                        <a:gd name="T2" fmla="*/ 14 w 237"/>
                        <a:gd name="T3" fmla="*/ 173 h 266"/>
                        <a:gd name="T4" fmla="*/ 26 w 237"/>
                        <a:gd name="T5" fmla="*/ 179 h 266"/>
                        <a:gd name="T6" fmla="*/ 78 w 237"/>
                        <a:gd name="T7" fmla="*/ 182 h 266"/>
                        <a:gd name="T8" fmla="*/ 96 w 237"/>
                        <a:gd name="T9" fmla="*/ 180 h 266"/>
                        <a:gd name="T10" fmla="*/ 95 w 237"/>
                        <a:gd name="T11" fmla="*/ 162 h 266"/>
                        <a:gd name="T12" fmla="*/ 83 w 237"/>
                        <a:gd name="T13" fmla="*/ 158 h 266"/>
                        <a:gd name="T14" fmla="*/ 85 w 237"/>
                        <a:gd name="T15" fmla="*/ 47 h 266"/>
                        <a:gd name="T16" fmla="*/ 78 w 237"/>
                        <a:gd name="T17" fmla="*/ 38 h 266"/>
                        <a:gd name="T18" fmla="*/ 78 w 237"/>
                        <a:gd name="T19" fmla="*/ 16 h 266"/>
                        <a:gd name="T20" fmla="*/ 87 w 237"/>
                        <a:gd name="T21" fmla="*/ 14 h 266"/>
                        <a:gd name="T22" fmla="*/ 88 w 237"/>
                        <a:gd name="T23" fmla="*/ 0 h 266"/>
                        <a:gd name="T24" fmla="*/ 103 w 237"/>
                        <a:gd name="T25" fmla="*/ 9 h 266"/>
                        <a:gd name="T26" fmla="*/ 204 w 237"/>
                        <a:gd name="T27" fmla="*/ 89 h 266"/>
                        <a:gd name="T28" fmla="*/ 217 w 237"/>
                        <a:gd name="T29" fmla="*/ 96 h 266"/>
                        <a:gd name="T30" fmla="*/ 221 w 237"/>
                        <a:gd name="T31" fmla="*/ 119 h 266"/>
                        <a:gd name="T32" fmla="*/ 233 w 237"/>
                        <a:gd name="T33" fmla="*/ 117 h 266"/>
                        <a:gd name="T34" fmla="*/ 236 w 237"/>
                        <a:gd name="T35" fmla="*/ 164 h 266"/>
                        <a:gd name="T36" fmla="*/ 226 w 237"/>
                        <a:gd name="T37" fmla="*/ 166 h 266"/>
                        <a:gd name="T38" fmla="*/ 226 w 237"/>
                        <a:gd name="T39" fmla="*/ 174 h 266"/>
                        <a:gd name="T40" fmla="*/ 188 w 237"/>
                        <a:gd name="T41" fmla="*/ 179 h 266"/>
                        <a:gd name="T42" fmla="*/ 177 w 237"/>
                        <a:gd name="T43" fmla="*/ 187 h 266"/>
                        <a:gd name="T44" fmla="*/ 153 w 237"/>
                        <a:gd name="T45" fmla="*/ 186 h 266"/>
                        <a:gd name="T46" fmla="*/ 145 w 237"/>
                        <a:gd name="T47" fmla="*/ 196 h 266"/>
                        <a:gd name="T48" fmla="*/ 137 w 237"/>
                        <a:gd name="T49" fmla="*/ 203 h 266"/>
                        <a:gd name="T50" fmla="*/ 118 w 237"/>
                        <a:gd name="T51" fmla="*/ 209 h 266"/>
                        <a:gd name="T52" fmla="*/ 115 w 237"/>
                        <a:gd name="T53" fmla="*/ 217 h 266"/>
                        <a:gd name="T54" fmla="*/ 110 w 237"/>
                        <a:gd name="T55" fmla="*/ 228 h 266"/>
                        <a:gd name="T56" fmla="*/ 100 w 237"/>
                        <a:gd name="T57" fmla="*/ 242 h 266"/>
                        <a:gd name="T58" fmla="*/ 95 w 237"/>
                        <a:gd name="T59" fmla="*/ 262 h 266"/>
                        <a:gd name="T60" fmla="*/ 78 w 237"/>
                        <a:gd name="T61" fmla="*/ 264 h 266"/>
                        <a:gd name="T62" fmla="*/ 65 w 237"/>
                        <a:gd name="T63" fmla="*/ 265 h 266"/>
                        <a:gd name="T64" fmla="*/ 60 w 237"/>
                        <a:gd name="T65" fmla="*/ 246 h 266"/>
                        <a:gd name="T66" fmla="*/ 49 w 237"/>
                        <a:gd name="T67" fmla="*/ 235 h 266"/>
                        <a:gd name="T68" fmla="*/ 33 w 237"/>
                        <a:gd name="T69" fmla="*/ 231 h 266"/>
                        <a:gd name="T70" fmla="*/ 19 w 237"/>
                        <a:gd name="T71" fmla="*/ 227 h 266"/>
                        <a:gd name="T72" fmla="*/ 11 w 237"/>
                        <a:gd name="T73" fmla="*/ 210 h 266"/>
                        <a:gd name="T74" fmla="*/ 3 w 237"/>
                        <a:gd name="T75" fmla="*/ 204 h 266"/>
                        <a:gd name="T76" fmla="*/ 0 w 237"/>
                        <a:gd name="T77" fmla="*/ 191 h 2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237" h="266">
                          <a:moveTo>
                            <a:pt x="0" y="191"/>
                          </a:moveTo>
                          <a:lnTo>
                            <a:pt x="14" y="173"/>
                          </a:lnTo>
                          <a:lnTo>
                            <a:pt x="26" y="179"/>
                          </a:lnTo>
                          <a:lnTo>
                            <a:pt x="78" y="182"/>
                          </a:lnTo>
                          <a:lnTo>
                            <a:pt x="96" y="180"/>
                          </a:lnTo>
                          <a:lnTo>
                            <a:pt x="95" y="162"/>
                          </a:lnTo>
                          <a:lnTo>
                            <a:pt x="83" y="158"/>
                          </a:lnTo>
                          <a:lnTo>
                            <a:pt x="85" y="47"/>
                          </a:lnTo>
                          <a:lnTo>
                            <a:pt x="78" y="38"/>
                          </a:lnTo>
                          <a:lnTo>
                            <a:pt x="78" y="16"/>
                          </a:lnTo>
                          <a:lnTo>
                            <a:pt x="87" y="14"/>
                          </a:lnTo>
                          <a:lnTo>
                            <a:pt x="88" y="0"/>
                          </a:lnTo>
                          <a:lnTo>
                            <a:pt x="103" y="9"/>
                          </a:lnTo>
                          <a:lnTo>
                            <a:pt x="204" y="89"/>
                          </a:lnTo>
                          <a:lnTo>
                            <a:pt x="217" y="96"/>
                          </a:lnTo>
                          <a:lnTo>
                            <a:pt x="221" y="119"/>
                          </a:lnTo>
                          <a:lnTo>
                            <a:pt x="233" y="117"/>
                          </a:lnTo>
                          <a:lnTo>
                            <a:pt x="236" y="164"/>
                          </a:lnTo>
                          <a:lnTo>
                            <a:pt x="226" y="166"/>
                          </a:lnTo>
                          <a:lnTo>
                            <a:pt x="226" y="174"/>
                          </a:lnTo>
                          <a:lnTo>
                            <a:pt x="188" y="179"/>
                          </a:lnTo>
                          <a:lnTo>
                            <a:pt x="177" y="187"/>
                          </a:lnTo>
                          <a:lnTo>
                            <a:pt x="153" y="186"/>
                          </a:lnTo>
                          <a:lnTo>
                            <a:pt x="145" y="196"/>
                          </a:lnTo>
                          <a:lnTo>
                            <a:pt x="137" y="203"/>
                          </a:lnTo>
                          <a:lnTo>
                            <a:pt x="118" y="209"/>
                          </a:lnTo>
                          <a:lnTo>
                            <a:pt x="115" y="217"/>
                          </a:lnTo>
                          <a:lnTo>
                            <a:pt x="110" y="228"/>
                          </a:lnTo>
                          <a:lnTo>
                            <a:pt x="100" y="242"/>
                          </a:lnTo>
                          <a:lnTo>
                            <a:pt x="95" y="262"/>
                          </a:lnTo>
                          <a:lnTo>
                            <a:pt x="78" y="264"/>
                          </a:lnTo>
                          <a:lnTo>
                            <a:pt x="65" y="265"/>
                          </a:lnTo>
                          <a:lnTo>
                            <a:pt x="60" y="246"/>
                          </a:lnTo>
                          <a:lnTo>
                            <a:pt x="49" y="235"/>
                          </a:lnTo>
                          <a:lnTo>
                            <a:pt x="33" y="231"/>
                          </a:lnTo>
                          <a:lnTo>
                            <a:pt x="19" y="227"/>
                          </a:lnTo>
                          <a:lnTo>
                            <a:pt x="11" y="210"/>
                          </a:lnTo>
                          <a:lnTo>
                            <a:pt x="3" y="204"/>
                          </a:lnTo>
                          <a:lnTo>
                            <a:pt x="0" y="19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1" name="Freeform 181">
                      <a:extLst>
                        <a:ext uri="{FF2B5EF4-FFF2-40B4-BE49-F238E27FC236}">
                          <a16:creationId xmlns:a16="http://schemas.microsoft.com/office/drawing/2014/main" id="{0E167098-D8D3-347A-E332-356D5037C5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1742" y="4049775"/>
                      <a:ext cx="243716" cy="242411"/>
                    </a:xfrm>
                    <a:custGeom>
                      <a:avLst/>
                      <a:gdLst>
                        <a:gd name="T0" fmla="*/ 126 w 158"/>
                        <a:gd name="T1" fmla="*/ 101 h 156"/>
                        <a:gd name="T2" fmla="*/ 135 w 158"/>
                        <a:gd name="T3" fmla="*/ 84 h 156"/>
                        <a:gd name="T4" fmla="*/ 142 w 158"/>
                        <a:gd name="T5" fmla="*/ 57 h 156"/>
                        <a:gd name="T6" fmla="*/ 146 w 158"/>
                        <a:gd name="T7" fmla="*/ 49 h 156"/>
                        <a:gd name="T8" fmla="*/ 154 w 158"/>
                        <a:gd name="T9" fmla="*/ 44 h 156"/>
                        <a:gd name="T10" fmla="*/ 157 w 158"/>
                        <a:gd name="T11" fmla="*/ 24 h 156"/>
                        <a:gd name="T12" fmla="*/ 154 w 158"/>
                        <a:gd name="T13" fmla="*/ 0 h 156"/>
                        <a:gd name="T14" fmla="*/ 143 w 158"/>
                        <a:gd name="T15" fmla="*/ 6 h 156"/>
                        <a:gd name="T16" fmla="*/ 137 w 158"/>
                        <a:gd name="T17" fmla="*/ 13 h 156"/>
                        <a:gd name="T18" fmla="*/ 129 w 158"/>
                        <a:gd name="T19" fmla="*/ 6 h 156"/>
                        <a:gd name="T20" fmla="*/ 111 w 158"/>
                        <a:gd name="T21" fmla="*/ 6 h 156"/>
                        <a:gd name="T22" fmla="*/ 109 w 158"/>
                        <a:gd name="T23" fmla="*/ 13 h 156"/>
                        <a:gd name="T24" fmla="*/ 96 w 158"/>
                        <a:gd name="T25" fmla="*/ 13 h 156"/>
                        <a:gd name="T26" fmla="*/ 89 w 158"/>
                        <a:gd name="T27" fmla="*/ 4 h 156"/>
                        <a:gd name="T28" fmla="*/ 78 w 158"/>
                        <a:gd name="T29" fmla="*/ 6 h 156"/>
                        <a:gd name="T30" fmla="*/ 60 w 158"/>
                        <a:gd name="T31" fmla="*/ 7 h 156"/>
                        <a:gd name="T32" fmla="*/ 59 w 158"/>
                        <a:gd name="T33" fmla="*/ 13 h 156"/>
                        <a:gd name="T34" fmla="*/ 52 w 158"/>
                        <a:gd name="T35" fmla="*/ 3 h 156"/>
                        <a:gd name="T36" fmla="*/ 41 w 158"/>
                        <a:gd name="T37" fmla="*/ 2 h 156"/>
                        <a:gd name="T38" fmla="*/ 28 w 158"/>
                        <a:gd name="T39" fmla="*/ 6 h 156"/>
                        <a:gd name="T40" fmla="*/ 23 w 158"/>
                        <a:gd name="T41" fmla="*/ 16 h 156"/>
                        <a:gd name="T42" fmla="*/ 18 w 158"/>
                        <a:gd name="T43" fmla="*/ 23 h 156"/>
                        <a:gd name="T44" fmla="*/ 14 w 158"/>
                        <a:gd name="T45" fmla="*/ 23 h 156"/>
                        <a:gd name="T46" fmla="*/ 16 w 158"/>
                        <a:gd name="T47" fmla="*/ 42 h 156"/>
                        <a:gd name="T48" fmla="*/ 8 w 158"/>
                        <a:gd name="T49" fmla="*/ 74 h 156"/>
                        <a:gd name="T50" fmla="*/ 0 w 158"/>
                        <a:gd name="T51" fmla="*/ 85 h 156"/>
                        <a:gd name="T52" fmla="*/ 3 w 158"/>
                        <a:gd name="T53" fmla="*/ 117 h 156"/>
                        <a:gd name="T54" fmla="*/ 15 w 158"/>
                        <a:gd name="T55" fmla="*/ 119 h 156"/>
                        <a:gd name="T56" fmla="*/ 28 w 158"/>
                        <a:gd name="T57" fmla="*/ 117 h 156"/>
                        <a:gd name="T58" fmla="*/ 34 w 158"/>
                        <a:gd name="T59" fmla="*/ 124 h 156"/>
                        <a:gd name="T60" fmla="*/ 40 w 158"/>
                        <a:gd name="T61" fmla="*/ 132 h 156"/>
                        <a:gd name="T62" fmla="*/ 39 w 158"/>
                        <a:gd name="T63" fmla="*/ 147 h 156"/>
                        <a:gd name="T64" fmla="*/ 50 w 158"/>
                        <a:gd name="T65" fmla="*/ 154 h 156"/>
                        <a:gd name="T66" fmla="*/ 63 w 158"/>
                        <a:gd name="T67" fmla="*/ 155 h 156"/>
                        <a:gd name="T68" fmla="*/ 89 w 158"/>
                        <a:gd name="T69" fmla="*/ 133 h 156"/>
                        <a:gd name="T70" fmla="*/ 98 w 158"/>
                        <a:gd name="T71" fmla="*/ 122 h 156"/>
                        <a:gd name="T72" fmla="*/ 110 w 158"/>
                        <a:gd name="T73" fmla="*/ 111 h 156"/>
                        <a:gd name="T74" fmla="*/ 126 w 158"/>
                        <a:gd name="T75" fmla="*/ 101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8" h="156">
                          <a:moveTo>
                            <a:pt x="126" y="101"/>
                          </a:moveTo>
                          <a:lnTo>
                            <a:pt x="135" y="84"/>
                          </a:lnTo>
                          <a:lnTo>
                            <a:pt x="142" y="57"/>
                          </a:lnTo>
                          <a:lnTo>
                            <a:pt x="146" y="49"/>
                          </a:lnTo>
                          <a:lnTo>
                            <a:pt x="154" y="44"/>
                          </a:lnTo>
                          <a:lnTo>
                            <a:pt x="157" y="24"/>
                          </a:lnTo>
                          <a:lnTo>
                            <a:pt x="154" y="0"/>
                          </a:lnTo>
                          <a:lnTo>
                            <a:pt x="143" y="6"/>
                          </a:lnTo>
                          <a:lnTo>
                            <a:pt x="137" y="13"/>
                          </a:lnTo>
                          <a:lnTo>
                            <a:pt x="129" y="6"/>
                          </a:lnTo>
                          <a:lnTo>
                            <a:pt x="111" y="6"/>
                          </a:lnTo>
                          <a:lnTo>
                            <a:pt x="109" y="13"/>
                          </a:lnTo>
                          <a:lnTo>
                            <a:pt x="96" y="13"/>
                          </a:lnTo>
                          <a:lnTo>
                            <a:pt x="89" y="4"/>
                          </a:lnTo>
                          <a:lnTo>
                            <a:pt x="78" y="6"/>
                          </a:lnTo>
                          <a:lnTo>
                            <a:pt x="60" y="7"/>
                          </a:lnTo>
                          <a:lnTo>
                            <a:pt x="59" y="13"/>
                          </a:lnTo>
                          <a:lnTo>
                            <a:pt x="52" y="3"/>
                          </a:lnTo>
                          <a:lnTo>
                            <a:pt x="41" y="2"/>
                          </a:lnTo>
                          <a:lnTo>
                            <a:pt x="28" y="6"/>
                          </a:lnTo>
                          <a:lnTo>
                            <a:pt x="23" y="16"/>
                          </a:lnTo>
                          <a:lnTo>
                            <a:pt x="18" y="23"/>
                          </a:lnTo>
                          <a:lnTo>
                            <a:pt x="14" y="23"/>
                          </a:lnTo>
                          <a:lnTo>
                            <a:pt x="16" y="42"/>
                          </a:lnTo>
                          <a:lnTo>
                            <a:pt x="8" y="74"/>
                          </a:lnTo>
                          <a:lnTo>
                            <a:pt x="0" y="85"/>
                          </a:lnTo>
                          <a:lnTo>
                            <a:pt x="3" y="117"/>
                          </a:lnTo>
                          <a:lnTo>
                            <a:pt x="15" y="119"/>
                          </a:lnTo>
                          <a:lnTo>
                            <a:pt x="28" y="117"/>
                          </a:lnTo>
                          <a:lnTo>
                            <a:pt x="34" y="124"/>
                          </a:lnTo>
                          <a:lnTo>
                            <a:pt x="40" y="132"/>
                          </a:lnTo>
                          <a:lnTo>
                            <a:pt x="39" y="147"/>
                          </a:lnTo>
                          <a:lnTo>
                            <a:pt x="50" y="154"/>
                          </a:lnTo>
                          <a:lnTo>
                            <a:pt x="63" y="155"/>
                          </a:lnTo>
                          <a:lnTo>
                            <a:pt x="89" y="133"/>
                          </a:lnTo>
                          <a:lnTo>
                            <a:pt x="98" y="122"/>
                          </a:lnTo>
                          <a:lnTo>
                            <a:pt x="110" y="111"/>
                          </a:lnTo>
                          <a:lnTo>
                            <a:pt x="126" y="10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2" name="Freeform 182">
                      <a:extLst>
                        <a:ext uri="{FF2B5EF4-FFF2-40B4-BE49-F238E27FC236}">
                          <a16:creationId xmlns:a16="http://schemas.microsoft.com/office/drawing/2014/main" id="{2570BB74-4153-7B9B-3561-2CBDED9F7A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7126" y="4118642"/>
                      <a:ext cx="272630" cy="220373"/>
                    </a:xfrm>
                    <a:custGeom>
                      <a:avLst/>
                      <a:gdLst>
                        <a:gd name="T0" fmla="*/ 174 w 177"/>
                        <a:gd name="T1" fmla="*/ 101 h 142"/>
                        <a:gd name="T2" fmla="*/ 166 w 177"/>
                        <a:gd name="T3" fmla="*/ 100 h 142"/>
                        <a:gd name="T4" fmla="*/ 150 w 177"/>
                        <a:gd name="T5" fmla="*/ 103 h 142"/>
                        <a:gd name="T6" fmla="*/ 136 w 177"/>
                        <a:gd name="T7" fmla="*/ 101 h 142"/>
                        <a:gd name="T8" fmla="*/ 135 w 177"/>
                        <a:gd name="T9" fmla="*/ 108 h 142"/>
                        <a:gd name="T10" fmla="*/ 106 w 177"/>
                        <a:gd name="T11" fmla="*/ 110 h 142"/>
                        <a:gd name="T12" fmla="*/ 103 w 177"/>
                        <a:gd name="T13" fmla="*/ 116 h 142"/>
                        <a:gd name="T14" fmla="*/ 79 w 177"/>
                        <a:gd name="T15" fmla="*/ 120 h 142"/>
                        <a:gd name="T16" fmla="*/ 74 w 177"/>
                        <a:gd name="T17" fmla="*/ 109 h 142"/>
                        <a:gd name="T18" fmla="*/ 64 w 177"/>
                        <a:gd name="T19" fmla="*/ 105 h 142"/>
                        <a:gd name="T20" fmla="*/ 58 w 177"/>
                        <a:gd name="T21" fmla="*/ 114 h 142"/>
                        <a:gd name="T22" fmla="*/ 51 w 177"/>
                        <a:gd name="T23" fmla="*/ 117 h 142"/>
                        <a:gd name="T24" fmla="*/ 46 w 177"/>
                        <a:gd name="T25" fmla="*/ 121 h 142"/>
                        <a:gd name="T26" fmla="*/ 35 w 177"/>
                        <a:gd name="T27" fmla="*/ 123 h 142"/>
                        <a:gd name="T28" fmla="*/ 28 w 177"/>
                        <a:gd name="T29" fmla="*/ 132 h 142"/>
                        <a:gd name="T30" fmla="*/ 22 w 177"/>
                        <a:gd name="T31" fmla="*/ 141 h 142"/>
                        <a:gd name="T32" fmla="*/ 17 w 177"/>
                        <a:gd name="T33" fmla="*/ 132 h 142"/>
                        <a:gd name="T34" fmla="*/ 10 w 177"/>
                        <a:gd name="T35" fmla="*/ 111 h 142"/>
                        <a:gd name="T36" fmla="*/ 0 w 177"/>
                        <a:gd name="T37" fmla="*/ 94 h 142"/>
                        <a:gd name="T38" fmla="*/ 6 w 177"/>
                        <a:gd name="T39" fmla="*/ 75 h 142"/>
                        <a:gd name="T40" fmla="*/ 13 w 177"/>
                        <a:gd name="T41" fmla="*/ 66 h 142"/>
                        <a:gd name="T42" fmla="*/ 21 w 177"/>
                        <a:gd name="T43" fmla="*/ 61 h 142"/>
                        <a:gd name="T44" fmla="*/ 35 w 177"/>
                        <a:gd name="T45" fmla="*/ 62 h 142"/>
                        <a:gd name="T46" fmla="*/ 39 w 177"/>
                        <a:gd name="T47" fmla="*/ 53 h 142"/>
                        <a:gd name="T48" fmla="*/ 55 w 177"/>
                        <a:gd name="T49" fmla="*/ 52 h 142"/>
                        <a:gd name="T50" fmla="*/ 62 w 177"/>
                        <a:gd name="T51" fmla="*/ 42 h 142"/>
                        <a:gd name="T52" fmla="*/ 75 w 177"/>
                        <a:gd name="T53" fmla="*/ 38 h 142"/>
                        <a:gd name="T54" fmla="*/ 80 w 177"/>
                        <a:gd name="T55" fmla="*/ 27 h 142"/>
                        <a:gd name="T56" fmla="*/ 90 w 177"/>
                        <a:gd name="T57" fmla="*/ 24 h 142"/>
                        <a:gd name="T58" fmla="*/ 96 w 177"/>
                        <a:gd name="T59" fmla="*/ 12 h 142"/>
                        <a:gd name="T60" fmla="*/ 106 w 177"/>
                        <a:gd name="T61" fmla="*/ 3 h 142"/>
                        <a:gd name="T62" fmla="*/ 113 w 177"/>
                        <a:gd name="T63" fmla="*/ 0 h 142"/>
                        <a:gd name="T64" fmla="*/ 119 w 177"/>
                        <a:gd name="T65" fmla="*/ 11 h 142"/>
                        <a:gd name="T66" fmla="*/ 126 w 177"/>
                        <a:gd name="T67" fmla="*/ 26 h 142"/>
                        <a:gd name="T68" fmla="*/ 124 w 177"/>
                        <a:gd name="T69" fmla="*/ 38 h 142"/>
                        <a:gd name="T70" fmla="*/ 131 w 177"/>
                        <a:gd name="T71" fmla="*/ 41 h 142"/>
                        <a:gd name="T72" fmla="*/ 132 w 177"/>
                        <a:gd name="T73" fmla="*/ 50 h 142"/>
                        <a:gd name="T74" fmla="*/ 143 w 177"/>
                        <a:gd name="T75" fmla="*/ 47 h 142"/>
                        <a:gd name="T76" fmla="*/ 146 w 177"/>
                        <a:gd name="T77" fmla="*/ 61 h 142"/>
                        <a:gd name="T78" fmla="*/ 159 w 177"/>
                        <a:gd name="T79" fmla="*/ 64 h 142"/>
                        <a:gd name="T80" fmla="*/ 162 w 177"/>
                        <a:gd name="T81" fmla="*/ 80 h 142"/>
                        <a:gd name="T82" fmla="*/ 169 w 177"/>
                        <a:gd name="T83" fmla="*/ 83 h 142"/>
                        <a:gd name="T84" fmla="*/ 173 w 177"/>
                        <a:gd name="T85" fmla="*/ 89 h 142"/>
                        <a:gd name="T86" fmla="*/ 176 w 177"/>
                        <a:gd name="T87" fmla="*/ 94 h 142"/>
                        <a:gd name="T88" fmla="*/ 174 w 177"/>
                        <a:gd name="T89" fmla="*/ 101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77" h="142">
                          <a:moveTo>
                            <a:pt x="174" y="101"/>
                          </a:moveTo>
                          <a:lnTo>
                            <a:pt x="166" y="100"/>
                          </a:lnTo>
                          <a:lnTo>
                            <a:pt x="150" y="103"/>
                          </a:lnTo>
                          <a:lnTo>
                            <a:pt x="136" y="101"/>
                          </a:lnTo>
                          <a:lnTo>
                            <a:pt x="135" y="108"/>
                          </a:lnTo>
                          <a:lnTo>
                            <a:pt x="106" y="110"/>
                          </a:lnTo>
                          <a:lnTo>
                            <a:pt x="103" y="116"/>
                          </a:lnTo>
                          <a:lnTo>
                            <a:pt x="79" y="120"/>
                          </a:lnTo>
                          <a:lnTo>
                            <a:pt x="74" y="109"/>
                          </a:lnTo>
                          <a:lnTo>
                            <a:pt x="64" y="105"/>
                          </a:lnTo>
                          <a:lnTo>
                            <a:pt x="58" y="114"/>
                          </a:lnTo>
                          <a:lnTo>
                            <a:pt x="51" y="117"/>
                          </a:lnTo>
                          <a:lnTo>
                            <a:pt x="46" y="121"/>
                          </a:lnTo>
                          <a:lnTo>
                            <a:pt x="35" y="123"/>
                          </a:lnTo>
                          <a:lnTo>
                            <a:pt x="28" y="132"/>
                          </a:lnTo>
                          <a:lnTo>
                            <a:pt x="22" y="141"/>
                          </a:lnTo>
                          <a:lnTo>
                            <a:pt x="17" y="132"/>
                          </a:lnTo>
                          <a:lnTo>
                            <a:pt x="10" y="111"/>
                          </a:lnTo>
                          <a:lnTo>
                            <a:pt x="0" y="94"/>
                          </a:lnTo>
                          <a:lnTo>
                            <a:pt x="6" y="75"/>
                          </a:lnTo>
                          <a:lnTo>
                            <a:pt x="13" y="66"/>
                          </a:lnTo>
                          <a:lnTo>
                            <a:pt x="21" y="61"/>
                          </a:lnTo>
                          <a:lnTo>
                            <a:pt x="35" y="62"/>
                          </a:lnTo>
                          <a:lnTo>
                            <a:pt x="39" y="53"/>
                          </a:lnTo>
                          <a:lnTo>
                            <a:pt x="55" y="52"/>
                          </a:lnTo>
                          <a:lnTo>
                            <a:pt x="62" y="42"/>
                          </a:lnTo>
                          <a:lnTo>
                            <a:pt x="75" y="38"/>
                          </a:lnTo>
                          <a:lnTo>
                            <a:pt x="80" y="27"/>
                          </a:lnTo>
                          <a:lnTo>
                            <a:pt x="90" y="24"/>
                          </a:lnTo>
                          <a:lnTo>
                            <a:pt x="96" y="12"/>
                          </a:lnTo>
                          <a:lnTo>
                            <a:pt x="106" y="3"/>
                          </a:lnTo>
                          <a:lnTo>
                            <a:pt x="113" y="0"/>
                          </a:lnTo>
                          <a:lnTo>
                            <a:pt x="119" y="11"/>
                          </a:lnTo>
                          <a:lnTo>
                            <a:pt x="126" y="26"/>
                          </a:lnTo>
                          <a:lnTo>
                            <a:pt x="124" y="38"/>
                          </a:lnTo>
                          <a:lnTo>
                            <a:pt x="131" y="41"/>
                          </a:lnTo>
                          <a:lnTo>
                            <a:pt x="132" y="50"/>
                          </a:lnTo>
                          <a:lnTo>
                            <a:pt x="143" y="47"/>
                          </a:lnTo>
                          <a:lnTo>
                            <a:pt x="146" y="61"/>
                          </a:lnTo>
                          <a:lnTo>
                            <a:pt x="159" y="64"/>
                          </a:lnTo>
                          <a:lnTo>
                            <a:pt x="162" y="80"/>
                          </a:lnTo>
                          <a:lnTo>
                            <a:pt x="169" y="83"/>
                          </a:lnTo>
                          <a:lnTo>
                            <a:pt x="173" y="89"/>
                          </a:lnTo>
                          <a:lnTo>
                            <a:pt x="176" y="94"/>
                          </a:lnTo>
                          <a:lnTo>
                            <a:pt x="174" y="10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3" name="Freeform 183">
                      <a:extLst>
                        <a:ext uri="{FF2B5EF4-FFF2-40B4-BE49-F238E27FC236}">
                          <a16:creationId xmlns:a16="http://schemas.microsoft.com/office/drawing/2014/main" id="{3474087B-FE82-F543-C746-E0B035E108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0549" y="3578727"/>
                      <a:ext cx="236831" cy="276844"/>
                    </a:xfrm>
                    <a:custGeom>
                      <a:avLst/>
                      <a:gdLst>
                        <a:gd name="T0" fmla="*/ 0 w 172"/>
                        <a:gd name="T1" fmla="*/ 2 h 201"/>
                        <a:gd name="T2" fmla="*/ 0 w 172"/>
                        <a:gd name="T3" fmla="*/ 201 h 201"/>
                        <a:gd name="T4" fmla="*/ 10 w 172"/>
                        <a:gd name="T5" fmla="*/ 195 h 201"/>
                        <a:gd name="T6" fmla="*/ 22 w 172"/>
                        <a:gd name="T7" fmla="*/ 186 h 201"/>
                        <a:gd name="T8" fmla="*/ 129 w 172"/>
                        <a:gd name="T9" fmla="*/ 186 h 201"/>
                        <a:gd name="T10" fmla="*/ 138 w 172"/>
                        <a:gd name="T11" fmla="*/ 195 h 201"/>
                        <a:gd name="T12" fmla="*/ 166 w 172"/>
                        <a:gd name="T13" fmla="*/ 172 h 201"/>
                        <a:gd name="T14" fmla="*/ 166 w 172"/>
                        <a:gd name="T15" fmla="*/ 149 h 201"/>
                        <a:gd name="T16" fmla="*/ 172 w 172"/>
                        <a:gd name="T17" fmla="*/ 146 h 201"/>
                        <a:gd name="T18" fmla="*/ 134 w 172"/>
                        <a:gd name="T19" fmla="*/ 85 h 201"/>
                        <a:gd name="T20" fmla="*/ 112 w 172"/>
                        <a:gd name="T21" fmla="*/ 48 h 201"/>
                        <a:gd name="T22" fmla="*/ 112 w 172"/>
                        <a:gd name="T23" fmla="*/ 32 h 201"/>
                        <a:gd name="T24" fmla="*/ 125 w 172"/>
                        <a:gd name="T25" fmla="*/ 45 h 201"/>
                        <a:gd name="T26" fmla="*/ 143 w 172"/>
                        <a:gd name="T27" fmla="*/ 65 h 201"/>
                        <a:gd name="T28" fmla="*/ 151 w 172"/>
                        <a:gd name="T29" fmla="*/ 48 h 201"/>
                        <a:gd name="T30" fmla="*/ 151 w 172"/>
                        <a:gd name="T31" fmla="*/ 28 h 201"/>
                        <a:gd name="T32" fmla="*/ 136 w 172"/>
                        <a:gd name="T33" fmla="*/ 5 h 201"/>
                        <a:gd name="T34" fmla="*/ 112 w 172"/>
                        <a:gd name="T35" fmla="*/ 2 h 201"/>
                        <a:gd name="T36" fmla="*/ 91 w 172"/>
                        <a:gd name="T37" fmla="*/ 3 h 201"/>
                        <a:gd name="T38" fmla="*/ 67 w 172"/>
                        <a:gd name="T39" fmla="*/ 19 h 201"/>
                        <a:gd name="T40" fmla="*/ 55 w 172"/>
                        <a:gd name="T41" fmla="*/ 12 h 201"/>
                        <a:gd name="T42" fmla="*/ 44 w 172"/>
                        <a:gd name="T43" fmla="*/ 0 h 201"/>
                        <a:gd name="T44" fmla="*/ 0 w 172"/>
                        <a:gd name="T45" fmla="*/ 2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172" h="201">
                          <a:moveTo>
                            <a:pt x="0" y="2"/>
                          </a:moveTo>
                          <a:lnTo>
                            <a:pt x="0" y="201"/>
                          </a:lnTo>
                          <a:lnTo>
                            <a:pt x="10" y="195"/>
                          </a:lnTo>
                          <a:lnTo>
                            <a:pt x="22" y="186"/>
                          </a:lnTo>
                          <a:lnTo>
                            <a:pt x="129" y="186"/>
                          </a:lnTo>
                          <a:lnTo>
                            <a:pt x="138" y="195"/>
                          </a:lnTo>
                          <a:lnTo>
                            <a:pt x="166" y="172"/>
                          </a:lnTo>
                          <a:lnTo>
                            <a:pt x="166" y="149"/>
                          </a:lnTo>
                          <a:lnTo>
                            <a:pt x="172" y="146"/>
                          </a:lnTo>
                          <a:lnTo>
                            <a:pt x="134" y="85"/>
                          </a:lnTo>
                          <a:lnTo>
                            <a:pt x="112" y="48"/>
                          </a:lnTo>
                          <a:lnTo>
                            <a:pt x="112" y="32"/>
                          </a:lnTo>
                          <a:lnTo>
                            <a:pt x="125" y="45"/>
                          </a:lnTo>
                          <a:lnTo>
                            <a:pt x="143" y="65"/>
                          </a:lnTo>
                          <a:lnTo>
                            <a:pt x="151" y="48"/>
                          </a:lnTo>
                          <a:lnTo>
                            <a:pt x="151" y="28"/>
                          </a:lnTo>
                          <a:lnTo>
                            <a:pt x="136" y="5"/>
                          </a:lnTo>
                          <a:lnTo>
                            <a:pt x="112" y="2"/>
                          </a:lnTo>
                          <a:lnTo>
                            <a:pt x="91" y="3"/>
                          </a:lnTo>
                          <a:lnTo>
                            <a:pt x="67" y="19"/>
                          </a:lnTo>
                          <a:lnTo>
                            <a:pt x="55" y="12"/>
                          </a:lnTo>
                          <a:lnTo>
                            <a:pt x="44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4" name="Freeform 184">
                      <a:extLst>
                        <a:ext uri="{FF2B5EF4-FFF2-40B4-BE49-F238E27FC236}">
                          <a16:creationId xmlns:a16="http://schemas.microsoft.com/office/drawing/2014/main" id="{A079E551-46A0-1C00-6234-8BAFEF5E74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8803" y="3458898"/>
                      <a:ext cx="275384" cy="330560"/>
                    </a:xfrm>
                    <a:custGeom>
                      <a:avLst/>
                      <a:gdLst>
                        <a:gd name="T0" fmla="*/ 136 w 177"/>
                        <a:gd name="T1" fmla="*/ 0 h 214"/>
                        <a:gd name="T2" fmla="*/ 123 w 177"/>
                        <a:gd name="T3" fmla="*/ 4 h 214"/>
                        <a:gd name="T4" fmla="*/ 119 w 177"/>
                        <a:gd name="T5" fmla="*/ 20 h 214"/>
                        <a:gd name="T6" fmla="*/ 113 w 177"/>
                        <a:gd name="T7" fmla="*/ 38 h 214"/>
                        <a:gd name="T8" fmla="*/ 107 w 177"/>
                        <a:gd name="T9" fmla="*/ 54 h 214"/>
                        <a:gd name="T10" fmla="*/ 97 w 177"/>
                        <a:gd name="T11" fmla="*/ 60 h 214"/>
                        <a:gd name="T12" fmla="*/ 94 w 177"/>
                        <a:gd name="T13" fmla="*/ 78 h 214"/>
                        <a:gd name="T14" fmla="*/ 81 w 177"/>
                        <a:gd name="T15" fmla="*/ 78 h 214"/>
                        <a:gd name="T16" fmla="*/ 65 w 177"/>
                        <a:gd name="T17" fmla="*/ 89 h 214"/>
                        <a:gd name="T18" fmla="*/ 53 w 177"/>
                        <a:gd name="T19" fmla="*/ 97 h 214"/>
                        <a:gd name="T20" fmla="*/ 47 w 177"/>
                        <a:gd name="T21" fmla="*/ 112 h 214"/>
                        <a:gd name="T22" fmla="*/ 6 w 177"/>
                        <a:gd name="T23" fmla="*/ 117 h 214"/>
                        <a:gd name="T24" fmla="*/ 0 w 177"/>
                        <a:gd name="T25" fmla="*/ 129 h 214"/>
                        <a:gd name="T26" fmla="*/ 4 w 177"/>
                        <a:gd name="T27" fmla="*/ 145 h 214"/>
                        <a:gd name="T28" fmla="*/ 15 w 177"/>
                        <a:gd name="T29" fmla="*/ 147 h 214"/>
                        <a:gd name="T30" fmla="*/ 20 w 177"/>
                        <a:gd name="T31" fmla="*/ 155 h 214"/>
                        <a:gd name="T32" fmla="*/ 12 w 177"/>
                        <a:gd name="T33" fmla="*/ 166 h 214"/>
                        <a:gd name="T34" fmla="*/ 0 w 177"/>
                        <a:gd name="T35" fmla="*/ 170 h 214"/>
                        <a:gd name="T36" fmla="*/ 12 w 177"/>
                        <a:gd name="T37" fmla="*/ 174 h 214"/>
                        <a:gd name="T38" fmla="*/ 18 w 177"/>
                        <a:gd name="T39" fmla="*/ 187 h 214"/>
                        <a:gd name="T40" fmla="*/ 42 w 177"/>
                        <a:gd name="T41" fmla="*/ 187 h 214"/>
                        <a:gd name="T42" fmla="*/ 59 w 177"/>
                        <a:gd name="T43" fmla="*/ 181 h 214"/>
                        <a:gd name="T44" fmla="*/ 61 w 177"/>
                        <a:gd name="T45" fmla="*/ 193 h 214"/>
                        <a:gd name="T46" fmla="*/ 78 w 177"/>
                        <a:gd name="T47" fmla="*/ 204 h 214"/>
                        <a:gd name="T48" fmla="*/ 91 w 177"/>
                        <a:gd name="T49" fmla="*/ 213 h 214"/>
                        <a:gd name="T50" fmla="*/ 99 w 177"/>
                        <a:gd name="T51" fmla="*/ 204 h 214"/>
                        <a:gd name="T52" fmla="*/ 127 w 177"/>
                        <a:gd name="T53" fmla="*/ 204 h 214"/>
                        <a:gd name="T54" fmla="*/ 129 w 177"/>
                        <a:gd name="T55" fmla="*/ 192 h 214"/>
                        <a:gd name="T56" fmla="*/ 113 w 177"/>
                        <a:gd name="T57" fmla="*/ 171 h 214"/>
                        <a:gd name="T58" fmla="*/ 102 w 177"/>
                        <a:gd name="T59" fmla="*/ 158 h 214"/>
                        <a:gd name="T60" fmla="*/ 106 w 177"/>
                        <a:gd name="T61" fmla="*/ 144 h 214"/>
                        <a:gd name="T62" fmla="*/ 115 w 177"/>
                        <a:gd name="T63" fmla="*/ 135 h 214"/>
                        <a:gd name="T64" fmla="*/ 140 w 177"/>
                        <a:gd name="T65" fmla="*/ 144 h 214"/>
                        <a:gd name="T66" fmla="*/ 144 w 177"/>
                        <a:gd name="T67" fmla="*/ 134 h 214"/>
                        <a:gd name="T68" fmla="*/ 146 w 177"/>
                        <a:gd name="T69" fmla="*/ 123 h 214"/>
                        <a:gd name="T70" fmla="*/ 161 w 177"/>
                        <a:gd name="T71" fmla="*/ 109 h 214"/>
                        <a:gd name="T72" fmla="*/ 167 w 177"/>
                        <a:gd name="T73" fmla="*/ 95 h 214"/>
                        <a:gd name="T74" fmla="*/ 176 w 177"/>
                        <a:gd name="T75" fmla="*/ 85 h 214"/>
                        <a:gd name="T76" fmla="*/ 174 w 177"/>
                        <a:gd name="T77" fmla="*/ 63 h 214"/>
                        <a:gd name="T78" fmla="*/ 161 w 177"/>
                        <a:gd name="T79" fmla="*/ 52 h 214"/>
                        <a:gd name="T80" fmla="*/ 162 w 177"/>
                        <a:gd name="T81" fmla="*/ 32 h 214"/>
                        <a:gd name="T82" fmla="*/ 155 w 177"/>
                        <a:gd name="T83" fmla="*/ 22 h 214"/>
                        <a:gd name="T84" fmla="*/ 157 w 177"/>
                        <a:gd name="T85" fmla="*/ 9 h 214"/>
                        <a:gd name="T86" fmla="*/ 146 w 177"/>
                        <a:gd name="T87" fmla="*/ 2 h 214"/>
                        <a:gd name="T88" fmla="*/ 136 w 177"/>
                        <a:gd name="T89" fmla="*/ 0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77" h="214">
                          <a:moveTo>
                            <a:pt x="136" y="0"/>
                          </a:moveTo>
                          <a:lnTo>
                            <a:pt x="123" y="4"/>
                          </a:lnTo>
                          <a:lnTo>
                            <a:pt x="119" y="20"/>
                          </a:lnTo>
                          <a:lnTo>
                            <a:pt x="113" y="38"/>
                          </a:lnTo>
                          <a:lnTo>
                            <a:pt x="107" y="54"/>
                          </a:lnTo>
                          <a:lnTo>
                            <a:pt x="97" y="60"/>
                          </a:lnTo>
                          <a:lnTo>
                            <a:pt x="94" y="78"/>
                          </a:lnTo>
                          <a:lnTo>
                            <a:pt x="81" y="78"/>
                          </a:lnTo>
                          <a:lnTo>
                            <a:pt x="65" y="89"/>
                          </a:lnTo>
                          <a:lnTo>
                            <a:pt x="53" y="97"/>
                          </a:lnTo>
                          <a:lnTo>
                            <a:pt x="47" y="112"/>
                          </a:lnTo>
                          <a:lnTo>
                            <a:pt x="6" y="117"/>
                          </a:lnTo>
                          <a:lnTo>
                            <a:pt x="0" y="129"/>
                          </a:lnTo>
                          <a:lnTo>
                            <a:pt x="4" y="145"/>
                          </a:lnTo>
                          <a:lnTo>
                            <a:pt x="15" y="147"/>
                          </a:lnTo>
                          <a:lnTo>
                            <a:pt x="20" y="155"/>
                          </a:lnTo>
                          <a:lnTo>
                            <a:pt x="12" y="166"/>
                          </a:lnTo>
                          <a:lnTo>
                            <a:pt x="0" y="170"/>
                          </a:lnTo>
                          <a:lnTo>
                            <a:pt x="12" y="174"/>
                          </a:lnTo>
                          <a:lnTo>
                            <a:pt x="18" y="187"/>
                          </a:lnTo>
                          <a:lnTo>
                            <a:pt x="42" y="187"/>
                          </a:lnTo>
                          <a:lnTo>
                            <a:pt x="59" y="181"/>
                          </a:lnTo>
                          <a:lnTo>
                            <a:pt x="61" y="193"/>
                          </a:lnTo>
                          <a:lnTo>
                            <a:pt x="78" y="204"/>
                          </a:lnTo>
                          <a:lnTo>
                            <a:pt x="91" y="213"/>
                          </a:lnTo>
                          <a:lnTo>
                            <a:pt x="99" y="204"/>
                          </a:lnTo>
                          <a:lnTo>
                            <a:pt x="127" y="204"/>
                          </a:lnTo>
                          <a:lnTo>
                            <a:pt x="129" y="192"/>
                          </a:lnTo>
                          <a:lnTo>
                            <a:pt x="113" y="171"/>
                          </a:lnTo>
                          <a:lnTo>
                            <a:pt x="102" y="158"/>
                          </a:lnTo>
                          <a:lnTo>
                            <a:pt x="106" y="144"/>
                          </a:lnTo>
                          <a:lnTo>
                            <a:pt x="115" y="135"/>
                          </a:lnTo>
                          <a:lnTo>
                            <a:pt x="140" y="144"/>
                          </a:lnTo>
                          <a:lnTo>
                            <a:pt x="144" y="134"/>
                          </a:lnTo>
                          <a:lnTo>
                            <a:pt x="146" y="123"/>
                          </a:lnTo>
                          <a:lnTo>
                            <a:pt x="161" y="109"/>
                          </a:lnTo>
                          <a:lnTo>
                            <a:pt x="167" y="95"/>
                          </a:lnTo>
                          <a:lnTo>
                            <a:pt x="176" y="85"/>
                          </a:lnTo>
                          <a:lnTo>
                            <a:pt x="174" y="63"/>
                          </a:lnTo>
                          <a:lnTo>
                            <a:pt x="161" y="52"/>
                          </a:lnTo>
                          <a:lnTo>
                            <a:pt x="162" y="32"/>
                          </a:lnTo>
                          <a:lnTo>
                            <a:pt x="155" y="22"/>
                          </a:lnTo>
                          <a:lnTo>
                            <a:pt x="157" y="9"/>
                          </a:lnTo>
                          <a:lnTo>
                            <a:pt x="146" y="2"/>
                          </a:lnTo>
                          <a:lnTo>
                            <a:pt x="136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5" name="Freeform 185">
                      <a:extLst>
                        <a:ext uri="{FF2B5EF4-FFF2-40B4-BE49-F238E27FC236}">
                          <a16:creationId xmlns:a16="http://schemas.microsoft.com/office/drawing/2014/main" id="{9D669015-9BDB-1567-EB6D-1B3CD13593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10579" y="3372126"/>
                      <a:ext cx="83992" cy="136356"/>
                    </a:xfrm>
                    <a:custGeom>
                      <a:avLst/>
                      <a:gdLst>
                        <a:gd name="T0" fmla="*/ 25 w 55"/>
                        <a:gd name="T1" fmla="*/ 0 h 87"/>
                        <a:gd name="T2" fmla="*/ 20 w 55"/>
                        <a:gd name="T3" fmla="*/ 15 h 87"/>
                        <a:gd name="T4" fmla="*/ 0 w 55"/>
                        <a:gd name="T5" fmla="*/ 23 h 87"/>
                        <a:gd name="T6" fmla="*/ 8 w 55"/>
                        <a:gd name="T7" fmla="*/ 35 h 87"/>
                        <a:gd name="T8" fmla="*/ 7 w 55"/>
                        <a:gd name="T9" fmla="*/ 46 h 87"/>
                        <a:gd name="T10" fmla="*/ 19 w 55"/>
                        <a:gd name="T11" fmla="*/ 51 h 87"/>
                        <a:gd name="T12" fmla="*/ 17 w 55"/>
                        <a:gd name="T13" fmla="*/ 79 h 87"/>
                        <a:gd name="T14" fmla="*/ 32 w 55"/>
                        <a:gd name="T15" fmla="*/ 86 h 87"/>
                        <a:gd name="T16" fmla="*/ 54 w 55"/>
                        <a:gd name="T17" fmla="*/ 72 h 87"/>
                        <a:gd name="T18" fmla="*/ 54 w 55"/>
                        <a:gd name="T19" fmla="*/ 38 h 87"/>
                        <a:gd name="T20" fmla="*/ 25 w 55"/>
                        <a:gd name="T21" fmla="*/ 0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5" h="87">
                          <a:moveTo>
                            <a:pt x="25" y="0"/>
                          </a:moveTo>
                          <a:lnTo>
                            <a:pt x="20" y="15"/>
                          </a:lnTo>
                          <a:lnTo>
                            <a:pt x="0" y="23"/>
                          </a:lnTo>
                          <a:lnTo>
                            <a:pt x="8" y="35"/>
                          </a:lnTo>
                          <a:lnTo>
                            <a:pt x="7" y="46"/>
                          </a:lnTo>
                          <a:lnTo>
                            <a:pt x="19" y="51"/>
                          </a:lnTo>
                          <a:lnTo>
                            <a:pt x="17" y="79"/>
                          </a:lnTo>
                          <a:lnTo>
                            <a:pt x="32" y="86"/>
                          </a:lnTo>
                          <a:lnTo>
                            <a:pt x="54" y="72"/>
                          </a:lnTo>
                          <a:lnTo>
                            <a:pt x="54" y="38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6" name="Freeform 186">
                      <a:extLst>
                        <a:ext uri="{FF2B5EF4-FFF2-40B4-BE49-F238E27FC236}">
                          <a16:creationId xmlns:a16="http://schemas.microsoft.com/office/drawing/2014/main" id="{5753E8C2-2E36-49CE-5345-A800EBEF92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48785" y="2913475"/>
                      <a:ext cx="82615" cy="168035"/>
                    </a:xfrm>
                    <a:custGeom>
                      <a:avLst/>
                      <a:gdLst>
                        <a:gd name="T0" fmla="*/ 3 w 54"/>
                        <a:gd name="T1" fmla="*/ 9 h 109"/>
                        <a:gd name="T2" fmla="*/ 3 w 54"/>
                        <a:gd name="T3" fmla="*/ 20 h 109"/>
                        <a:gd name="T4" fmla="*/ 8 w 54"/>
                        <a:gd name="T5" fmla="*/ 34 h 109"/>
                        <a:gd name="T6" fmla="*/ 12 w 54"/>
                        <a:gd name="T7" fmla="*/ 52 h 109"/>
                        <a:gd name="T8" fmla="*/ 17 w 54"/>
                        <a:gd name="T9" fmla="*/ 72 h 109"/>
                        <a:gd name="T10" fmla="*/ 26 w 54"/>
                        <a:gd name="T11" fmla="*/ 81 h 109"/>
                        <a:gd name="T12" fmla="*/ 21 w 54"/>
                        <a:gd name="T13" fmla="*/ 95 h 109"/>
                        <a:gd name="T14" fmla="*/ 23 w 54"/>
                        <a:gd name="T15" fmla="*/ 101 h 109"/>
                        <a:gd name="T16" fmla="*/ 29 w 54"/>
                        <a:gd name="T17" fmla="*/ 101 h 109"/>
                        <a:gd name="T18" fmla="*/ 45 w 54"/>
                        <a:gd name="T19" fmla="*/ 108 h 109"/>
                        <a:gd name="T20" fmla="*/ 53 w 54"/>
                        <a:gd name="T21" fmla="*/ 102 h 109"/>
                        <a:gd name="T22" fmla="*/ 45 w 54"/>
                        <a:gd name="T23" fmla="*/ 83 h 109"/>
                        <a:gd name="T24" fmla="*/ 34 w 54"/>
                        <a:gd name="T25" fmla="*/ 55 h 109"/>
                        <a:gd name="T26" fmla="*/ 44 w 54"/>
                        <a:gd name="T27" fmla="*/ 57 h 109"/>
                        <a:gd name="T28" fmla="*/ 30 w 54"/>
                        <a:gd name="T29" fmla="*/ 37 h 109"/>
                        <a:gd name="T30" fmla="*/ 19 w 54"/>
                        <a:gd name="T31" fmla="*/ 23 h 109"/>
                        <a:gd name="T32" fmla="*/ 16 w 54"/>
                        <a:gd name="T33" fmla="*/ 3 h 109"/>
                        <a:gd name="T34" fmla="*/ 0 w 54"/>
                        <a:gd name="T35" fmla="*/ 0 h 109"/>
                        <a:gd name="T36" fmla="*/ 3 w 54"/>
                        <a:gd name="T37" fmla="*/ 9 h 1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54" h="109">
                          <a:moveTo>
                            <a:pt x="3" y="9"/>
                          </a:moveTo>
                          <a:lnTo>
                            <a:pt x="3" y="20"/>
                          </a:lnTo>
                          <a:lnTo>
                            <a:pt x="8" y="34"/>
                          </a:lnTo>
                          <a:lnTo>
                            <a:pt x="12" y="52"/>
                          </a:lnTo>
                          <a:lnTo>
                            <a:pt x="17" y="72"/>
                          </a:lnTo>
                          <a:lnTo>
                            <a:pt x="26" y="81"/>
                          </a:lnTo>
                          <a:lnTo>
                            <a:pt x="21" y="95"/>
                          </a:lnTo>
                          <a:lnTo>
                            <a:pt x="23" y="101"/>
                          </a:lnTo>
                          <a:lnTo>
                            <a:pt x="29" y="101"/>
                          </a:lnTo>
                          <a:lnTo>
                            <a:pt x="45" y="108"/>
                          </a:lnTo>
                          <a:lnTo>
                            <a:pt x="53" y="102"/>
                          </a:lnTo>
                          <a:lnTo>
                            <a:pt x="45" y="83"/>
                          </a:lnTo>
                          <a:lnTo>
                            <a:pt x="34" y="55"/>
                          </a:lnTo>
                          <a:lnTo>
                            <a:pt x="44" y="57"/>
                          </a:lnTo>
                          <a:lnTo>
                            <a:pt x="30" y="37"/>
                          </a:lnTo>
                          <a:lnTo>
                            <a:pt x="19" y="23"/>
                          </a:lnTo>
                          <a:lnTo>
                            <a:pt x="16" y="3"/>
                          </a:lnTo>
                          <a:lnTo>
                            <a:pt x="0" y="0"/>
                          </a:lnTo>
                          <a:lnTo>
                            <a:pt x="3" y="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7" name="Freeform 187">
                      <a:extLst>
                        <a:ext uri="{FF2B5EF4-FFF2-40B4-BE49-F238E27FC236}">
                          <a16:creationId xmlns:a16="http://schemas.microsoft.com/office/drawing/2014/main" id="{77E4E1E8-C113-1F25-4DCC-0CC52BAD62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90626" y="3536029"/>
                      <a:ext cx="632007" cy="659742"/>
                    </a:xfrm>
                    <a:custGeom>
                      <a:avLst/>
                      <a:gdLst>
                        <a:gd name="T0" fmla="*/ 407 w 409"/>
                        <a:gd name="T1" fmla="*/ 105 h 426"/>
                        <a:gd name="T2" fmla="*/ 377 w 409"/>
                        <a:gd name="T3" fmla="*/ 129 h 426"/>
                        <a:gd name="T4" fmla="*/ 359 w 409"/>
                        <a:gd name="T5" fmla="*/ 163 h 426"/>
                        <a:gd name="T6" fmla="*/ 349 w 409"/>
                        <a:gd name="T7" fmla="*/ 184 h 426"/>
                        <a:gd name="T8" fmla="*/ 341 w 409"/>
                        <a:gd name="T9" fmla="*/ 143 h 426"/>
                        <a:gd name="T10" fmla="*/ 309 w 409"/>
                        <a:gd name="T11" fmla="*/ 131 h 426"/>
                        <a:gd name="T12" fmla="*/ 281 w 409"/>
                        <a:gd name="T13" fmla="*/ 148 h 426"/>
                        <a:gd name="T14" fmla="*/ 292 w 409"/>
                        <a:gd name="T15" fmla="*/ 190 h 426"/>
                        <a:gd name="T16" fmla="*/ 272 w 409"/>
                        <a:gd name="T17" fmla="*/ 198 h 426"/>
                        <a:gd name="T18" fmla="*/ 267 w 409"/>
                        <a:gd name="T19" fmla="*/ 221 h 426"/>
                        <a:gd name="T20" fmla="*/ 238 w 409"/>
                        <a:gd name="T21" fmla="*/ 243 h 426"/>
                        <a:gd name="T22" fmla="*/ 213 w 409"/>
                        <a:gd name="T23" fmla="*/ 262 h 426"/>
                        <a:gd name="T24" fmla="*/ 191 w 409"/>
                        <a:gd name="T25" fmla="*/ 293 h 426"/>
                        <a:gd name="T26" fmla="*/ 176 w 409"/>
                        <a:gd name="T27" fmla="*/ 357 h 426"/>
                        <a:gd name="T28" fmla="*/ 176 w 409"/>
                        <a:gd name="T29" fmla="*/ 383 h 426"/>
                        <a:gd name="T30" fmla="*/ 156 w 409"/>
                        <a:gd name="T31" fmla="*/ 417 h 426"/>
                        <a:gd name="T32" fmla="*/ 131 w 409"/>
                        <a:gd name="T33" fmla="*/ 419 h 426"/>
                        <a:gd name="T34" fmla="*/ 110 w 409"/>
                        <a:gd name="T35" fmla="*/ 361 h 426"/>
                        <a:gd name="T36" fmla="*/ 77 w 409"/>
                        <a:gd name="T37" fmla="*/ 290 h 426"/>
                        <a:gd name="T38" fmla="*/ 70 w 409"/>
                        <a:gd name="T39" fmla="*/ 224 h 426"/>
                        <a:gd name="T40" fmla="*/ 59 w 409"/>
                        <a:gd name="T41" fmla="*/ 184 h 426"/>
                        <a:gd name="T42" fmla="*/ 48 w 409"/>
                        <a:gd name="T43" fmla="*/ 208 h 426"/>
                        <a:gd name="T44" fmla="*/ 11 w 409"/>
                        <a:gd name="T45" fmla="*/ 185 h 426"/>
                        <a:gd name="T46" fmla="*/ 7 w 409"/>
                        <a:gd name="T47" fmla="*/ 175 h 426"/>
                        <a:gd name="T48" fmla="*/ 8 w 409"/>
                        <a:gd name="T49" fmla="*/ 154 h 426"/>
                        <a:gd name="T50" fmla="*/ 38 w 409"/>
                        <a:gd name="T51" fmla="*/ 142 h 426"/>
                        <a:gd name="T52" fmla="*/ 11 w 409"/>
                        <a:gd name="T53" fmla="*/ 109 h 426"/>
                        <a:gd name="T54" fmla="*/ 25 w 409"/>
                        <a:gd name="T55" fmla="*/ 86 h 426"/>
                        <a:gd name="T56" fmla="*/ 53 w 409"/>
                        <a:gd name="T57" fmla="*/ 84 h 426"/>
                        <a:gd name="T58" fmla="*/ 70 w 409"/>
                        <a:gd name="T59" fmla="*/ 59 h 426"/>
                        <a:gd name="T60" fmla="*/ 86 w 409"/>
                        <a:gd name="T61" fmla="*/ 36 h 426"/>
                        <a:gd name="T62" fmla="*/ 104 w 409"/>
                        <a:gd name="T63" fmla="*/ 0 h 426"/>
                        <a:gd name="T64" fmla="*/ 132 w 409"/>
                        <a:gd name="T65" fmla="*/ 10 h 426"/>
                        <a:gd name="T66" fmla="*/ 154 w 409"/>
                        <a:gd name="T67" fmla="*/ 41 h 426"/>
                        <a:gd name="T68" fmla="*/ 169 w 409"/>
                        <a:gd name="T69" fmla="*/ 78 h 426"/>
                        <a:gd name="T70" fmla="*/ 198 w 409"/>
                        <a:gd name="T71" fmla="*/ 97 h 426"/>
                        <a:gd name="T72" fmla="*/ 238 w 409"/>
                        <a:gd name="T73" fmla="*/ 109 h 426"/>
                        <a:gd name="T74" fmla="*/ 265 w 409"/>
                        <a:gd name="T75" fmla="*/ 115 h 426"/>
                        <a:gd name="T76" fmla="*/ 287 w 409"/>
                        <a:gd name="T77" fmla="*/ 101 h 426"/>
                        <a:gd name="T78" fmla="*/ 310 w 409"/>
                        <a:gd name="T79" fmla="*/ 94 h 426"/>
                        <a:gd name="T80" fmla="*/ 342 w 409"/>
                        <a:gd name="T81" fmla="*/ 83 h 426"/>
                        <a:gd name="T82" fmla="*/ 383 w 409"/>
                        <a:gd name="T83" fmla="*/ 73 h 426"/>
                        <a:gd name="T84" fmla="*/ 408 w 409"/>
                        <a:gd name="T85" fmla="*/ 97 h 4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409" h="426">
                          <a:moveTo>
                            <a:pt x="408" y="97"/>
                          </a:moveTo>
                          <a:lnTo>
                            <a:pt x="407" y="105"/>
                          </a:lnTo>
                          <a:lnTo>
                            <a:pt x="388" y="115"/>
                          </a:lnTo>
                          <a:lnTo>
                            <a:pt x="377" y="129"/>
                          </a:lnTo>
                          <a:lnTo>
                            <a:pt x="372" y="148"/>
                          </a:lnTo>
                          <a:lnTo>
                            <a:pt x="359" y="163"/>
                          </a:lnTo>
                          <a:lnTo>
                            <a:pt x="359" y="192"/>
                          </a:lnTo>
                          <a:lnTo>
                            <a:pt x="349" y="184"/>
                          </a:lnTo>
                          <a:lnTo>
                            <a:pt x="344" y="160"/>
                          </a:lnTo>
                          <a:lnTo>
                            <a:pt x="341" y="143"/>
                          </a:lnTo>
                          <a:lnTo>
                            <a:pt x="323" y="133"/>
                          </a:lnTo>
                          <a:lnTo>
                            <a:pt x="309" y="131"/>
                          </a:lnTo>
                          <a:lnTo>
                            <a:pt x="291" y="118"/>
                          </a:lnTo>
                          <a:lnTo>
                            <a:pt x="281" y="148"/>
                          </a:lnTo>
                          <a:lnTo>
                            <a:pt x="291" y="152"/>
                          </a:lnTo>
                          <a:lnTo>
                            <a:pt x="292" y="190"/>
                          </a:lnTo>
                          <a:lnTo>
                            <a:pt x="282" y="192"/>
                          </a:lnTo>
                          <a:lnTo>
                            <a:pt x="272" y="198"/>
                          </a:lnTo>
                          <a:lnTo>
                            <a:pt x="272" y="216"/>
                          </a:lnTo>
                          <a:lnTo>
                            <a:pt x="267" y="221"/>
                          </a:lnTo>
                          <a:lnTo>
                            <a:pt x="256" y="237"/>
                          </a:lnTo>
                          <a:lnTo>
                            <a:pt x="238" y="243"/>
                          </a:lnTo>
                          <a:lnTo>
                            <a:pt x="228" y="256"/>
                          </a:lnTo>
                          <a:lnTo>
                            <a:pt x="213" y="262"/>
                          </a:lnTo>
                          <a:lnTo>
                            <a:pt x="206" y="282"/>
                          </a:lnTo>
                          <a:lnTo>
                            <a:pt x="191" y="293"/>
                          </a:lnTo>
                          <a:lnTo>
                            <a:pt x="170" y="305"/>
                          </a:lnTo>
                          <a:lnTo>
                            <a:pt x="176" y="357"/>
                          </a:lnTo>
                          <a:lnTo>
                            <a:pt x="170" y="359"/>
                          </a:lnTo>
                          <a:lnTo>
                            <a:pt x="176" y="383"/>
                          </a:lnTo>
                          <a:lnTo>
                            <a:pt x="165" y="400"/>
                          </a:lnTo>
                          <a:lnTo>
                            <a:pt x="156" y="417"/>
                          </a:lnTo>
                          <a:lnTo>
                            <a:pt x="139" y="425"/>
                          </a:lnTo>
                          <a:lnTo>
                            <a:pt x="131" y="419"/>
                          </a:lnTo>
                          <a:lnTo>
                            <a:pt x="128" y="400"/>
                          </a:lnTo>
                          <a:lnTo>
                            <a:pt x="110" y="361"/>
                          </a:lnTo>
                          <a:lnTo>
                            <a:pt x="95" y="316"/>
                          </a:lnTo>
                          <a:lnTo>
                            <a:pt x="77" y="290"/>
                          </a:lnTo>
                          <a:lnTo>
                            <a:pt x="70" y="255"/>
                          </a:lnTo>
                          <a:lnTo>
                            <a:pt x="70" y="224"/>
                          </a:lnTo>
                          <a:lnTo>
                            <a:pt x="66" y="199"/>
                          </a:lnTo>
                          <a:lnTo>
                            <a:pt x="59" y="184"/>
                          </a:lnTo>
                          <a:lnTo>
                            <a:pt x="59" y="198"/>
                          </a:lnTo>
                          <a:lnTo>
                            <a:pt x="48" y="208"/>
                          </a:lnTo>
                          <a:lnTo>
                            <a:pt x="27" y="207"/>
                          </a:lnTo>
                          <a:lnTo>
                            <a:pt x="11" y="185"/>
                          </a:lnTo>
                          <a:lnTo>
                            <a:pt x="20" y="174"/>
                          </a:lnTo>
                          <a:lnTo>
                            <a:pt x="7" y="175"/>
                          </a:lnTo>
                          <a:lnTo>
                            <a:pt x="0" y="163"/>
                          </a:lnTo>
                          <a:lnTo>
                            <a:pt x="8" y="154"/>
                          </a:lnTo>
                          <a:lnTo>
                            <a:pt x="36" y="154"/>
                          </a:lnTo>
                          <a:lnTo>
                            <a:pt x="38" y="142"/>
                          </a:lnTo>
                          <a:lnTo>
                            <a:pt x="23" y="121"/>
                          </a:lnTo>
                          <a:lnTo>
                            <a:pt x="11" y="109"/>
                          </a:lnTo>
                          <a:lnTo>
                            <a:pt x="15" y="94"/>
                          </a:lnTo>
                          <a:lnTo>
                            <a:pt x="25" y="86"/>
                          </a:lnTo>
                          <a:lnTo>
                            <a:pt x="49" y="94"/>
                          </a:lnTo>
                          <a:lnTo>
                            <a:pt x="53" y="84"/>
                          </a:lnTo>
                          <a:lnTo>
                            <a:pt x="55" y="73"/>
                          </a:lnTo>
                          <a:lnTo>
                            <a:pt x="70" y="59"/>
                          </a:lnTo>
                          <a:lnTo>
                            <a:pt x="76" y="46"/>
                          </a:lnTo>
                          <a:lnTo>
                            <a:pt x="86" y="36"/>
                          </a:lnTo>
                          <a:lnTo>
                            <a:pt x="84" y="14"/>
                          </a:lnTo>
                          <a:lnTo>
                            <a:pt x="104" y="0"/>
                          </a:lnTo>
                          <a:lnTo>
                            <a:pt x="121" y="2"/>
                          </a:lnTo>
                          <a:lnTo>
                            <a:pt x="132" y="10"/>
                          </a:lnTo>
                          <a:lnTo>
                            <a:pt x="132" y="36"/>
                          </a:lnTo>
                          <a:lnTo>
                            <a:pt x="154" y="41"/>
                          </a:lnTo>
                          <a:lnTo>
                            <a:pt x="166" y="53"/>
                          </a:lnTo>
                          <a:lnTo>
                            <a:pt x="169" y="78"/>
                          </a:lnTo>
                          <a:lnTo>
                            <a:pt x="180" y="92"/>
                          </a:lnTo>
                          <a:lnTo>
                            <a:pt x="198" y="97"/>
                          </a:lnTo>
                          <a:lnTo>
                            <a:pt x="220" y="105"/>
                          </a:lnTo>
                          <a:lnTo>
                            <a:pt x="238" y="109"/>
                          </a:lnTo>
                          <a:lnTo>
                            <a:pt x="250" y="116"/>
                          </a:lnTo>
                          <a:lnTo>
                            <a:pt x="265" y="115"/>
                          </a:lnTo>
                          <a:lnTo>
                            <a:pt x="279" y="115"/>
                          </a:lnTo>
                          <a:lnTo>
                            <a:pt x="287" y="101"/>
                          </a:lnTo>
                          <a:lnTo>
                            <a:pt x="294" y="87"/>
                          </a:lnTo>
                          <a:lnTo>
                            <a:pt x="310" y="94"/>
                          </a:lnTo>
                          <a:lnTo>
                            <a:pt x="334" y="94"/>
                          </a:lnTo>
                          <a:lnTo>
                            <a:pt x="342" y="83"/>
                          </a:lnTo>
                          <a:lnTo>
                            <a:pt x="360" y="73"/>
                          </a:lnTo>
                          <a:lnTo>
                            <a:pt x="383" y="73"/>
                          </a:lnTo>
                          <a:lnTo>
                            <a:pt x="399" y="82"/>
                          </a:lnTo>
                          <a:lnTo>
                            <a:pt x="408" y="9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8" name="Freeform 188">
                      <a:extLst>
                        <a:ext uri="{FF2B5EF4-FFF2-40B4-BE49-F238E27FC236}">
                          <a16:creationId xmlns:a16="http://schemas.microsoft.com/office/drawing/2014/main" id="{30DE4BEA-D124-AC96-92E6-D4E90788E0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21602" y="3719215"/>
                      <a:ext cx="125300" cy="132224"/>
                    </a:xfrm>
                    <a:custGeom>
                      <a:avLst/>
                      <a:gdLst>
                        <a:gd name="T0" fmla="*/ 79 w 80"/>
                        <a:gd name="T1" fmla="*/ 72 h 85"/>
                        <a:gd name="T2" fmla="*/ 72 w 80"/>
                        <a:gd name="T3" fmla="*/ 84 h 85"/>
                        <a:gd name="T4" fmla="*/ 64 w 80"/>
                        <a:gd name="T5" fmla="*/ 82 h 85"/>
                        <a:gd name="T6" fmla="*/ 52 w 80"/>
                        <a:gd name="T7" fmla="*/ 66 h 85"/>
                        <a:gd name="T8" fmla="*/ 54 w 80"/>
                        <a:gd name="T9" fmla="*/ 52 h 85"/>
                        <a:gd name="T10" fmla="*/ 46 w 80"/>
                        <a:gd name="T11" fmla="*/ 41 h 85"/>
                        <a:gd name="T12" fmla="*/ 42 w 80"/>
                        <a:gd name="T13" fmla="*/ 52 h 85"/>
                        <a:gd name="T14" fmla="*/ 29 w 80"/>
                        <a:gd name="T15" fmla="*/ 57 h 85"/>
                        <a:gd name="T16" fmla="*/ 28 w 80"/>
                        <a:gd name="T17" fmla="*/ 73 h 85"/>
                        <a:gd name="T18" fmla="*/ 11 w 80"/>
                        <a:gd name="T19" fmla="*/ 71 h 85"/>
                        <a:gd name="T20" fmla="*/ 10 w 80"/>
                        <a:gd name="T21" fmla="*/ 33 h 85"/>
                        <a:gd name="T22" fmla="*/ 0 w 80"/>
                        <a:gd name="T23" fmla="*/ 30 h 85"/>
                        <a:gd name="T24" fmla="*/ 10 w 80"/>
                        <a:gd name="T25" fmla="*/ 0 h 85"/>
                        <a:gd name="T26" fmla="*/ 28 w 80"/>
                        <a:gd name="T27" fmla="*/ 12 h 85"/>
                        <a:gd name="T28" fmla="*/ 43 w 80"/>
                        <a:gd name="T29" fmla="*/ 15 h 85"/>
                        <a:gd name="T30" fmla="*/ 61 w 80"/>
                        <a:gd name="T31" fmla="*/ 24 h 85"/>
                        <a:gd name="T32" fmla="*/ 64 w 80"/>
                        <a:gd name="T33" fmla="*/ 42 h 85"/>
                        <a:gd name="T34" fmla="*/ 70 w 80"/>
                        <a:gd name="T35" fmla="*/ 65 h 85"/>
                        <a:gd name="T36" fmla="*/ 79 w 80"/>
                        <a:gd name="T37" fmla="*/ 72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80" h="85">
                          <a:moveTo>
                            <a:pt x="79" y="72"/>
                          </a:moveTo>
                          <a:lnTo>
                            <a:pt x="72" y="84"/>
                          </a:lnTo>
                          <a:lnTo>
                            <a:pt x="64" y="82"/>
                          </a:lnTo>
                          <a:lnTo>
                            <a:pt x="52" y="66"/>
                          </a:lnTo>
                          <a:lnTo>
                            <a:pt x="54" y="52"/>
                          </a:lnTo>
                          <a:lnTo>
                            <a:pt x="46" y="41"/>
                          </a:lnTo>
                          <a:lnTo>
                            <a:pt x="42" y="52"/>
                          </a:lnTo>
                          <a:lnTo>
                            <a:pt x="29" y="57"/>
                          </a:lnTo>
                          <a:lnTo>
                            <a:pt x="28" y="73"/>
                          </a:lnTo>
                          <a:lnTo>
                            <a:pt x="11" y="71"/>
                          </a:lnTo>
                          <a:lnTo>
                            <a:pt x="10" y="33"/>
                          </a:lnTo>
                          <a:lnTo>
                            <a:pt x="0" y="30"/>
                          </a:lnTo>
                          <a:lnTo>
                            <a:pt x="10" y="0"/>
                          </a:lnTo>
                          <a:lnTo>
                            <a:pt x="28" y="12"/>
                          </a:lnTo>
                          <a:lnTo>
                            <a:pt x="43" y="15"/>
                          </a:lnTo>
                          <a:lnTo>
                            <a:pt x="61" y="24"/>
                          </a:lnTo>
                          <a:lnTo>
                            <a:pt x="64" y="42"/>
                          </a:lnTo>
                          <a:lnTo>
                            <a:pt x="70" y="65"/>
                          </a:lnTo>
                          <a:lnTo>
                            <a:pt x="79" y="7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9" name="Freeform 189">
                      <a:extLst>
                        <a:ext uri="{FF2B5EF4-FFF2-40B4-BE49-F238E27FC236}">
                          <a16:creationId xmlns:a16="http://schemas.microsoft.com/office/drawing/2014/main" id="{E71785C8-C069-1FE6-8E11-35795CEE3D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4688" y="3463031"/>
                      <a:ext cx="231323" cy="216242"/>
                    </a:xfrm>
                    <a:custGeom>
                      <a:avLst/>
                      <a:gdLst>
                        <a:gd name="T0" fmla="*/ 118 w 149"/>
                        <a:gd name="T1" fmla="*/ 19 h 140"/>
                        <a:gd name="T2" fmla="*/ 135 w 149"/>
                        <a:gd name="T3" fmla="*/ 16 h 140"/>
                        <a:gd name="T4" fmla="*/ 146 w 149"/>
                        <a:gd name="T5" fmla="*/ 27 h 140"/>
                        <a:gd name="T6" fmla="*/ 139 w 149"/>
                        <a:gd name="T7" fmla="*/ 41 h 140"/>
                        <a:gd name="T8" fmla="*/ 148 w 149"/>
                        <a:gd name="T9" fmla="*/ 46 h 140"/>
                        <a:gd name="T10" fmla="*/ 141 w 149"/>
                        <a:gd name="T11" fmla="*/ 70 h 140"/>
                        <a:gd name="T12" fmla="*/ 126 w 149"/>
                        <a:gd name="T13" fmla="*/ 71 h 140"/>
                        <a:gd name="T14" fmla="*/ 122 w 149"/>
                        <a:gd name="T15" fmla="*/ 82 h 140"/>
                        <a:gd name="T16" fmla="*/ 130 w 149"/>
                        <a:gd name="T17" fmla="*/ 89 h 140"/>
                        <a:gd name="T18" fmla="*/ 111 w 149"/>
                        <a:gd name="T19" fmla="*/ 105 h 140"/>
                        <a:gd name="T20" fmla="*/ 100 w 149"/>
                        <a:gd name="T21" fmla="*/ 118 h 140"/>
                        <a:gd name="T22" fmla="*/ 88 w 149"/>
                        <a:gd name="T23" fmla="*/ 124 h 140"/>
                        <a:gd name="T24" fmla="*/ 77 w 149"/>
                        <a:gd name="T25" fmla="*/ 124 h 140"/>
                        <a:gd name="T26" fmla="*/ 74 w 149"/>
                        <a:gd name="T27" fmla="*/ 131 h 140"/>
                        <a:gd name="T28" fmla="*/ 63 w 149"/>
                        <a:gd name="T29" fmla="*/ 130 h 140"/>
                        <a:gd name="T30" fmla="*/ 61 w 149"/>
                        <a:gd name="T31" fmla="*/ 139 h 140"/>
                        <a:gd name="T32" fmla="*/ 46 w 149"/>
                        <a:gd name="T33" fmla="*/ 139 h 140"/>
                        <a:gd name="T34" fmla="*/ 48 w 149"/>
                        <a:gd name="T35" fmla="*/ 132 h 140"/>
                        <a:gd name="T36" fmla="*/ 37 w 149"/>
                        <a:gd name="T37" fmla="*/ 132 h 140"/>
                        <a:gd name="T38" fmla="*/ 0 w 149"/>
                        <a:gd name="T39" fmla="*/ 132 h 140"/>
                        <a:gd name="T40" fmla="*/ 9 w 149"/>
                        <a:gd name="T41" fmla="*/ 120 h 140"/>
                        <a:gd name="T42" fmla="*/ 17 w 149"/>
                        <a:gd name="T43" fmla="*/ 115 h 140"/>
                        <a:gd name="T44" fmla="*/ 25 w 149"/>
                        <a:gd name="T45" fmla="*/ 108 h 140"/>
                        <a:gd name="T46" fmla="*/ 31 w 149"/>
                        <a:gd name="T47" fmla="*/ 64 h 140"/>
                        <a:gd name="T48" fmla="*/ 36 w 149"/>
                        <a:gd name="T49" fmla="*/ 49 h 140"/>
                        <a:gd name="T50" fmla="*/ 42 w 149"/>
                        <a:gd name="T51" fmla="*/ 51 h 140"/>
                        <a:gd name="T52" fmla="*/ 43 w 149"/>
                        <a:gd name="T53" fmla="*/ 41 h 140"/>
                        <a:gd name="T54" fmla="*/ 67 w 149"/>
                        <a:gd name="T55" fmla="*/ 40 h 140"/>
                        <a:gd name="T56" fmla="*/ 67 w 149"/>
                        <a:gd name="T57" fmla="*/ 28 h 140"/>
                        <a:gd name="T58" fmla="*/ 76 w 149"/>
                        <a:gd name="T59" fmla="*/ 19 h 140"/>
                        <a:gd name="T60" fmla="*/ 82 w 149"/>
                        <a:gd name="T61" fmla="*/ 9 h 140"/>
                        <a:gd name="T62" fmla="*/ 85 w 149"/>
                        <a:gd name="T63" fmla="*/ 0 h 140"/>
                        <a:gd name="T64" fmla="*/ 96 w 149"/>
                        <a:gd name="T65" fmla="*/ 7 h 140"/>
                        <a:gd name="T66" fmla="*/ 108 w 149"/>
                        <a:gd name="T67" fmla="*/ 8 h 140"/>
                        <a:gd name="T68" fmla="*/ 118 w 149"/>
                        <a:gd name="T69" fmla="*/ 19 h 1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49" h="140">
                          <a:moveTo>
                            <a:pt x="118" y="19"/>
                          </a:moveTo>
                          <a:lnTo>
                            <a:pt x="135" y="16"/>
                          </a:lnTo>
                          <a:lnTo>
                            <a:pt x="146" y="27"/>
                          </a:lnTo>
                          <a:lnTo>
                            <a:pt x="139" y="41"/>
                          </a:lnTo>
                          <a:lnTo>
                            <a:pt x="148" y="46"/>
                          </a:lnTo>
                          <a:lnTo>
                            <a:pt x="141" y="70"/>
                          </a:lnTo>
                          <a:lnTo>
                            <a:pt x="126" y="71"/>
                          </a:lnTo>
                          <a:lnTo>
                            <a:pt x="122" y="82"/>
                          </a:lnTo>
                          <a:lnTo>
                            <a:pt x="130" y="89"/>
                          </a:lnTo>
                          <a:lnTo>
                            <a:pt x="111" y="105"/>
                          </a:lnTo>
                          <a:lnTo>
                            <a:pt x="100" y="118"/>
                          </a:lnTo>
                          <a:lnTo>
                            <a:pt x="88" y="124"/>
                          </a:lnTo>
                          <a:lnTo>
                            <a:pt x="77" y="124"/>
                          </a:lnTo>
                          <a:lnTo>
                            <a:pt x="74" y="131"/>
                          </a:lnTo>
                          <a:lnTo>
                            <a:pt x="63" y="130"/>
                          </a:lnTo>
                          <a:lnTo>
                            <a:pt x="61" y="139"/>
                          </a:lnTo>
                          <a:lnTo>
                            <a:pt x="46" y="139"/>
                          </a:lnTo>
                          <a:lnTo>
                            <a:pt x="48" y="132"/>
                          </a:lnTo>
                          <a:lnTo>
                            <a:pt x="37" y="132"/>
                          </a:lnTo>
                          <a:lnTo>
                            <a:pt x="0" y="132"/>
                          </a:lnTo>
                          <a:lnTo>
                            <a:pt x="9" y="120"/>
                          </a:lnTo>
                          <a:lnTo>
                            <a:pt x="17" y="115"/>
                          </a:lnTo>
                          <a:lnTo>
                            <a:pt x="25" y="108"/>
                          </a:lnTo>
                          <a:lnTo>
                            <a:pt x="31" y="64"/>
                          </a:lnTo>
                          <a:lnTo>
                            <a:pt x="36" y="49"/>
                          </a:lnTo>
                          <a:lnTo>
                            <a:pt x="42" y="51"/>
                          </a:lnTo>
                          <a:lnTo>
                            <a:pt x="43" y="41"/>
                          </a:lnTo>
                          <a:lnTo>
                            <a:pt x="67" y="40"/>
                          </a:lnTo>
                          <a:lnTo>
                            <a:pt x="67" y="28"/>
                          </a:lnTo>
                          <a:lnTo>
                            <a:pt x="76" y="19"/>
                          </a:lnTo>
                          <a:lnTo>
                            <a:pt x="82" y="9"/>
                          </a:lnTo>
                          <a:lnTo>
                            <a:pt x="85" y="0"/>
                          </a:lnTo>
                          <a:lnTo>
                            <a:pt x="96" y="7"/>
                          </a:lnTo>
                          <a:lnTo>
                            <a:pt x="108" y="8"/>
                          </a:lnTo>
                          <a:lnTo>
                            <a:pt x="118" y="1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0" name="Freeform 190">
                      <a:extLst>
                        <a:ext uri="{FF2B5EF4-FFF2-40B4-BE49-F238E27FC236}">
                          <a16:creationId xmlns:a16="http://schemas.microsoft.com/office/drawing/2014/main" id="{E54C32E1-BBC1-A578-A39F-6C563FA03B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6288" y="3427220"/>
                      <a:ext cx="440615" cy="494463"/>
                    </a:xfrm>
                    <a:custGeom>
                      <a:avLst/>
                      <a:gdLst>
                        <a:gd name="T0" fmla="*/ 89 w 285"/>
                        <a:gd name="T1" fmla="*/ 41 h 320"/>
                        <a:gd name="T2" fmla="*/ 100 w 285"/>
                        <a:gd name="T3" fmla="*/ 52 h 320"/>
                        <a:gd name="T4" fmla="*/ 94 w 285"/>
                        <a:gd name="T5" fmla="*/ 65 h 320"/>
                        <a:gd name="T6" fmla="*/ 102 w 285"/>
                        <a:gd name="T7" fmla="*/ 70 h 320"/>
                        <a:gd name="T8" fmla="*/ 95 w 285"/>
                        <a:gd name="T9" fmla="*/ 95 h 320"/>
                        <a:gd name="T10" fmla="*/ 80 w 285"/>
                        <a:gd name="T11" fmla="*/ 96 h 320"/>
                        <a:gd name="T12" fmla="*/ 77 w 285"/>
                        <a:gd name="T13" fmla="*/ 107 h 320"/>
                        <a:gd name="T14" fmla="*/ 84 w 285"/>
                        <a:gd name="T15" fmla="*/ 113 h 320"/>
                        <a:gd name="T16" fmla="*/ 65 w 285"/>
                        <a:gd name="T17" fmla="*/ 129 h 320"/>
                        <a:gd name="T18" fmla="*/ 54 w 285"/>
                        <a:gd name="T19" fmla="*/ 142 h 320"/>
                        <a:gd name="T20" fmla="*/ 42 w 285"/>
                        <a:gd name="T21" fmla="*/ 148 h 320"/>
                        <a:gd name="T22" fmla="*/ 31 w 285"/>
                        <a:gd name="T23" fmla="*/ 148 h 320"/>
                        <a:gd name="T24" fmla="*/ 28 w 285"/>
                        <a:gd name="T25" fmla="*/ 156 h 320"/>
                        <a:gd name="T26" fmla="*/ 17 w 285"/>
                        <a:gd name="T27" fmla="*/ 154 h 320"/>
                        <a:gd name="T28" fmla="*/ 15 w 285"/>
                        <a:gd name="T29" fmla="*/ 163 h 320"/>
                        <a:gd name="T30" fmla="*/ 0 w 285"/>
                        <a:gd name="T31" fmla="*/ 163 h 320"/>
                        <a:gd name="T32" fmla="*/ 31 w 285"/>
                        <a:gd name="T33" fmla="*/ 200 h 320"/>
                        <a:gd name="T34" fmla="*/ 46 w 285"/>
                        <a:gd name="T35" fmla="*/ 209 h 320"/>
                        <a:gd name="T36" fmla="*/ 146 w 285"/>
                        <a:gd name="T37" fmla="*/ 289 h 320"/>
                        <a:gd name="T38" fmla="*/ 160 w 285"/>
                        <a:gd name="T39" fmla="*/ 295 h 320"/>
                        <a:gd name="T40" fmla="*/ 163 w 285"/>
                        <a:gd name="T41" fmla="*/ 319 h 320"/>
                        <a:gd name="T42" fmla="*/ 176 w 285"/>
                        <a:gd name="T43" fmla="*/ 316 h 320"/>
                        <a:gd name="T44" fmla="*/ 178 w 285"/>
                        <a:gd name="T45" fmla="*/ 309 h 320"/>
                        <a:gd name="T46" fmla="*/ 202 w 285"/>
                        <a:gd name="T47" fmla="*/ 307 h 320"/>
                        <a:gd name="T48" fmla="*/ 212 w 285"/>
                        <a:gd name="T49" fmla="*/ 296 h 320"/>
                        <a:gd name="T50" fmla="*/ 220 w 285"/>
                        <a:gd name="T51" fmla="*/ 291 h 320"/>
                        <a:gd name="T52" fmla="*/ 223 w 285"/>
                        <a:gd name="T53" fmla="*/ 282 h 320"/>
                        <a:gd name="T54" fmla="*/ 246 w 285"/>
                        <a:gd name="T55" fmla="*/ 274 h 320"/>
                        <a:gd name="T56" fmla="*/ 253 w 285"/>
                        <a:gd name="T57" fmla="*/ 264 h 320"/>
                        <a:gd name="T58" fmla="*/ 264 w 285"/>
                        <a:gd name="T59" fmla="*/ 254 h 320"/>
                        <a:gd name="T60" fmla="*/ 279 w 285"/>
                        <a:gd name="T61" fmla="*/ 248 h 320"/>
                        <a:gd name="T62" fmla="*/ 284 w 285"/>
                        <a:gd name="T63" fmla="*/ 241 h 320"/>
                        <a:gd name="T64" fmla="*/ 282 w 285"/>
                        <a:gd name="T65" fmla="*/ 227 h 320"/>
                        <a:gd name="T66" fmla="*/ 259 w 285"/>
                        <a:gd name="T67" fmla="*/ 223 h 320"/>
                        <a:gd name="T68" fmla="*/ 252 w 285"/>
                        <a:gd name="T69" fmla="*/ 216 h 320"/>
                        <a:gd name="T70" fmla="*/ 250 w 285"/>
                        <a:gd name="T71" fmla="*/ 198 h 320"/>
                        <a:gd name="T72" fmla="*/ 253 w 285"/>
                        <a:gd name="T73" fmla="*/ 102 h 320"/>
                        <a:gd name="T74" fmla="*/ 246 w 285"/>
                        <a:gd name="T75" fmla="*/ 101 h 320"/>
                        <a:gd name="T76" fmla="*/ 242 w 285"/>
                        <a:gd name="T77" fmla="*/ 85 h 320"/>
                        <a:gd name="T78" fmla="*/ 229 w 285"/>
                        <a:gd name="T79" fmla="*/ 80 h 320"/>
                        <a:gd name="T80" fmla="*/ 224 w 285"/>
                        <a:gd name="T81" fmla="*/ 63 h 320"/>
                        <a:gd name="T82" fmla="*/ 227 w 285"/>
                        <a:gd name="T83" fmla="*/ 48 h 320"/>
                        <a:gd name="T84" fmla="*/ 241 w 285"/>
                        <a:gd name="T85" fmla="*/ 44 h 320"/>
                        <a:gd name="T86" fmla="*/ 233 w 285"/>
                        <a:gd name="T87" fmla="*/ 33 h 320"/>
                        <a:gd name="T88" fmla="*/ 235 w 285"/>
                        <a:gd name="T89" fmla="*/ 21 h 320"/>
                        <a:gd name="T90" fmla="*/ 242 w 285"/>
                        <a:gd name="T91" fmla="*/ 21 h 320"/>
                        <a:gd name="T92" fmla="*/ 239 w 285"/>
                        <a:gd name="T93" fmla="*/ 3 h 320"/>
                        <a:gd name="T94" fmla="*/ 196 w 285"/>
                        <a:gd name="T95" fmla="*/ 0 h 320"/>
                        <a:gd name="T96" fmla="*/ 176 w 285"/>
                        <a:gd name="T97" fmla="*/ 3 h 320"/>
                        <a:gd name="T98" fmla="*/ 160 w 285"/>
                        <a:gd name="T99" fmla="*/ 8 h 320"/>
                        <a:gd name="T100" fmla="*/ 128 w 285"/>
                        <a:gd name="T101" fmla="*/ 11 h 320"/>
                        <a:gd name="T102" fmla="*/ 117 w 285"/>
                        <a:gd name="T103" fmla="*/ 21 h 320"/>
                        <a:gd name="T104" fmla="*/ 96 w 285"/>
                        <a:gd name="T105" fmla="*/ 25 h 320"/>
                        <a:gd name="T106" fmla="*/ 89 w 285"/>
                        <a:gd name="T107" fmla="*/ 41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85" h="320">
                          <a:moveTo>
                            <a:pt x="89" y="41"/>
                          </a:moveTo>
                          <a:lnTo>
                            <a:pt x="100" y="52"/>
                          </a:lnTo>
                          <a:lnTo>
                            <a:pt x="94" y="65"/>
                          </a:lnTo>
                          <a:lnTo>
                            <a:pt x="102" y="70"/>
                          </a:lnTo>
                          <a:lnTo>
                            <a:pt x="95" y="95"/>
                          </a:lnTo>
                          <a:lnTo>
                            <a:pt x="80" y="96"/>
                          </a:lnTo>
                          <a:lnTo>
                            <a:pt x="77" y="107"/>
                          </a:lnTo>
                          <a:lnTo>
                            <a:pt x="84" y="113"/>
                          </a:lnTo>
                          <a:lnTo>
                            <a:pt x="65" y="129"/>
                          </a:lnTo>
                          <a:lnTo>
                            <a:pt x="54" y="142"/>
                          </a:lnTo>
                          <a:lnTo>
                            <a:pt x="42" y="148"/>
                          </a:lnTo>
                          <a:lnTo>
                            <a:pt x="31" y="148"/>
                          </a:lnTo>
                          <a:lnTo>
                            <a:pt x="28" y="156"/>
                          </a:lnTo>
                          <a:lnTo>
                            <a:pt x="17" y="154"/>
                          </a:lnTo>
                          <a:lnTo>
                            <a:pt x="15" y="163"/>
                          </a:lnTo>
                          <a:lnTo>
                            <a:pt x="0" y="163"/>
                          </a:lnTo>
                          <a:lnTo>
                            <a:pt x="31" y="200"/>
                          </a:lnTo>
                          <a:lnTo>
                            <a:pt x="46" y="209"/>
                          </a:lnTo>
                          <a:lnTo>
                            <a:pt x="146" y="289"/>
                          </a:lnTo>
                          <a:lnTo>
                            <a:pt x="160" y="295"/>
                          </a:lnTo>
                          <a:lnTo>
                            <a:pt x="163" y="319"/>
                          </a:lnTo>
                          <a:lnTo>
                            <a:pt x="176" y="316"/>
                          </a:lnTo>
                          <a:lnTo>
                            <a:pt x="178" y="309"/>
                          </a:lnTo>
                          <a:lnTo>
                            <a:pt x="202" y="307"/>
                          </a:lnTo>
                          <a:lnTo>
                            <a:pt x="212" y="296"/>
                          </a:lnTo>
                          <a:lnTo>
                            <a:pt x="220" y="291"/>
                          </a:lnTo>
                          <a:lnTo>
                            <a:pt x="223" y="282"/>
                          </a:lnTo>
                          <a:lnTo>
                            <a:pt x="246" y="274"/>
                          </a:lnTo>
                          <a:lnTo>
                            <a:pt x="253" y="264"/>
                          </a:lnTo>
                          <a:lnTo>
                            <a:pt x="264" y="254"/>
                          </a:lnTo>
                          <a:lnTo>
                            <a:pt x="279" y="248"/>
                          </a:lnTo>
                          <a:lnTo>
                            <a:pt x="284" y="241"/>
                          </a:lnTo>
                          <a:lnTo>
                            <a:pt x="282" y="227"/>
                          </a:lnTo>
                          <a:lnTo>
                            <a:pt x="259" y="223"/>
                          </a:lnTo>
                          <a:lnTo>
                            <a:pt x="252" y="216"/>
                          </a:lnTo>
                          <a:lnTo>
                            <a:pt x="250" y="198"/>
                          </a:lnTo>
                          <a:lnTo>
                            <a:pt x="253" y="102"/>
                          </a:lnTo>
                          <a:lnTo>
                            <a:pt x="246" y="101"/>
                          </a:lnTo>
                          <a:lnTo>
                            <a:pt x="242" y="85"/>
                          </a:lnTo>
                          <a:lnTo>
                            <a:pt x="229" y="80"/>
                          </a:lnTo>
                          <a:lnTo>
                            <a:pt x="224" y="63"/>
                          </a:lnTo>
                          <a:lnTo>
                            <a:pt x="227" y="48"/>
                          </a:lnTo>
                          <a:lnTo>
                            <a:pt x="241" y="44"/>
                          </a:lnTo>
                          <a:lnTo>
                            <a:pt x="233" y="33"/>
                          </a:lnTo>
                          <a:lnTo>
                            <a:pt x="235" y="21"/>
                          </a:lnTo>
                          <a:lnTo>
                            <a:pt x="242" y="21"/>
                          </a:lnTo>
                          <a:lnTo>
                            <a:pt x="239" y="3"/>
                          </a:lnTo>
                          <a:lnTo>
                            <a:pt x="196" y="0"/>
                          </a:lnTo>
                          <a:lnTo>
                            <a:pt x="176" y="3"/>
                          </a:lnTo>
                          <a:lnTo>
                            <a:pt x="160" y="8"/>
                          </a:lnTo>
                          <a:lnTo>
                            <a:pt x="128" y="11"/>
                          </a:lnTo>
                          <a:lnTo>
                            <a:pt x="117" y="21"/>
                          </a:lnTo>
                          <a:lnTo>
                            <a:pt x="96" y="25"/>
                          </a:lnTo>
                          <a:lnTo>
                            <a:pt x="89" y="4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1" name="Freeform 191">
                      <a:extLst>
                        <a:ext uri="{FF2B5EF4-FFF2-40B4-BE49-F238E27FC236}">
                          <a16:creationId xmlns:a16="http://schemas.microsoft.com/office/drawing/2014/main" id="{B3B8123C-7DC6-606A-473E-9A75FAAE28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9503" y="4049775"/>
                      <a:ext cx="212046" cy="323673"/>
                    </a:xfrm>
                    <a:custGeom>
                      <a:avLst/>
                      <a:gdLst>
                        <a:gd name="T0" fmla="*/ 0 w 138"/>
                        <a:gd name="T1" fmla="*/ 157 h 209"/>
                        <a:gd name="T2" fmla="*/ 26 w 138"/>
                        <a:gd name="T3" fmla="*/ 135 h 209"/>
                        <a:gd name="T4" fmla="*/ 35 w 138"/>
                        <a:gd name="T5" fmla="*/ 124 h 209"/>
                        <a:gd name="T6" fmla="*/ 47 w 138"/>
                        <a:gd name="T7" fmla="*/ 113 h 209"/>
                        <a:gd name="T8" fmla="*/ 63 w 138"/>
                        <a:gd name="T9" fmla="*/ 102 h 209"/>
                        <a:gd name="T10" fmla="*/ 72 w 138"/>
                        <a:gd name="T11" fmla="*/ 85 h 209"/>
                        <a:gd name="T12" fmla="*/ 79 w 138"/>
                        <a:gd name="T13" fmla="*/ 58 h 209"/>
                        <a:gd name="T14" fmla="*/ 83 w 138"/>
                        <a:gd name="T15" fmla="*/ 51 h 209"/>
                        <a:gd name="T16" fmla="*/ 92 w 138"/>
                        <a:gd name="T17" fmla="*/ 45 h 209"/>
                        <a:gd name="T18" fmla="*/ 94 w 138"/>
                        <a:gd name="T19" fmla="*/ 25 h 209"/>
                        <a:gd name="T20" fmla="*/ 91 w 138"/>
                        <a:gd name="T21" fmla="*/ 1 h 209"/>
                        <a:gd name="T22" fmla="*/ 97 w 138"/>
                        <a:gd name="T23" fmla="*/ 0 h 209"/>
                        <a:gd name="T24" fmla="*/ 100 w 138"/>
                        <a:gd name="T25" fmla="*/ 10 h 209"/>
                        <a:gd name="T26" fmla="*/ 104 w 138"/>
                        <a:gd name="T27" fmla="*/ 18 h 209"/>
                        <a:gd name="T28" fmla="*/ 111 w 138"/>
                        <a:gd name="T29" fmla="*/ 32 h 209"/>
                        <a:gd name="T30" fmla="*/ 111 w 138"/>
                        <a:gd name="T31" fmla="*/ 40 h 209"/>
                        <a:gd name="T32" fmla="*/ 105 w 138"/>
                        <a:gd name="T33" fmla="*/ 43 h 209"/>
                        <a:gd name="T34" fmla="*/ 108 w 138"/>
                        <a:gd name="T35" fmla="*/ 46 h 209"/>
                        <a:gd name="T36" fmla="*/ 111 w 138"/>
                        <a:gd name="T37" fmla="*/ 54 h 209"/>
                        <a:gd name="T38" fmla="*/ 116 w 138"/>
                        <a:gd name="T39" fmla="*/ 62 h 209"/>
                        <a:gd name="T40" fmla="*/ 115 w 138"/>
                        <a:gd name="T41" fmla="*/ 69 h 209"/>
                        <a:gd name="T42" fmla="*/ 108 w 138"/>
                        <a:gd name="T43" fmla="*/ 73 h 209"/>
                        <a:gd name="T44" fmla="*/ 109 w 138"/>
                        <a:gd name="T45" fmla="*/ 81 h 209"/>
                        <a:gd name="T46" fmla="*/ 120 w 138"/>
                        <a:gd name="T47" fmla="*/ 95 h 209"/>
                        <a:gd name="T48" fmla="*/ 128 w 138"/>
                        <a:gd name="T49" fmla="*/ 111 h 209"/>
                        <a:gd name="T50" fmla="*/ 121 w 138"/>
                        <a:gd name="T51" fmla="*/ 120 h 209"/>
                        <a:gd name="T52" fmla="*/ 115 w 138"/>
                        <a:gd name="T53" fmla="*/ 139 h 209"/>
                        <a:gd name="T54" fmla="*/ 125 w 138"/>
                        <a:gd name="T55" fmla="*/ 156 h 209"/>
                        <a:gd name="T56" fmla="*/ 132 w 138"/>
                        <a:gd name="T57" fmla="*/ 176 h 209"/>
                        <a:gd name="T58" fmla="*/ 137 w 138"/>
                        <a:gd name="T59" fmla="*/ 185 h 209"/>
                        <a:gd name="T60" fmla="*/ 92 w 138"/>
                        <a:gd name="T61" fmla="*/ 190 h 209"/>
                        <a:gd name="T62" fmla="*/ 69 w 138"/>
                        <a:gd name="T63" fmla="*/ 193 h 209"/>
                        <a:gd name="T64" fmla="*/ 60 w 138"/>
                        <a:gd name="T65" fmla="*/ 200 h 209"/>
                        <a:gd name="T66" fmla="*/ 60 w 138"/>
                        <a:gd name="T67" fmla="*/ 206 h 209"/>
                        <a:gd name="T68" fmla="*/ 40 w 138"/>
                        <a:gd name="T69" fmla="*/ 208 h 209"/>
                        <a:gd name="T70" fmla="*/ 37 w 138"/>
                        <a:gd name="T71" fmla="*/ 193 h 209"/>
                        <a:gd name="T72" fmla="*/ 44 w 138"/>
                        <a:gd name="T73" fmla="*/ 178 h 209"/>
                        <a:gd name="T74" fmla="*/ 37 w 138"/>
                        <a:gd name="T75" fmla="*/ 170 h 209"/>
                        <a:gd name="T76" fmla="*/ 22 w 138"/>
                        <a:gd name="T77" fmla="*/ 164 h 209"/>
                        <a:gd name="T78" fmla="*/ 0 w 138"/>
                        <a:gd name="T79" fmla="*/ 157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38" h="209">
                          <a:moveTo>
                            <a:pt x="0" y="157"/>
                          </a:moveTo>
                          <a:lnTo>
                            <a:pt x="26" y="135"/>
                          </a:lnTo>
                          <a:lnTo>
                            <a:pt x="35" y="124"/>
                          </a:lnTo>
                          <a:lnTo>
                            <a:pt x="47" y="113"/>
                          </a:lnTo>
                          <a:lnTo>
                            <a:pt x="63" y="102"/>
                          </a:lnTo>
                          <a:lnTo>
                            <a:pt x="72" y="85"/>
                          </a:lnTo>
                          <a:lnTo>
                            <a:pt x="79" y="58"/>
                          </a:lnTo>
                          <a:lnTo>
                            <a:pt x="83" y="51"/>
                          </a:lnTo>
                          <a:lnTo>
                            <a:pt x="92" y="45"/>
                          </a:lnTo>
                          <a:lnTo>
                            <a:pt x="94" y="25"/>
                          </a:lnTo>
                          <a:lnTo>
                            <a:pt x="91" y="1"/>
                          </a:lnTo>
                          <a:lnTo>
                            <a:pt x="97" y="0"/>
                          </a:lnTo>
                          <a:lnTo>
                            <a:pt x="100" y="10"/>
                          </a:lnTo>
                          <a:lnTo>
                            <a:pt x="104" y="18"/>
                          </a:lnTo>
                          <a:lnTo>
                            <a:pt x="111" y="32"/>
                          </a:lnTo>
                          <a:lnTo>
                            <a:pt x="111" y="40"/>
                          </a:lnTo>
                          <a:lnTo>
                            <a:pt x="105" y="43"/>
                          </a:lnTo>
                          <a:lnTo>
                            <a:pt x="108" y="46"/>
                          </a:lnTo>
                          <a:lnTo>
                            <a:pt x="111" y="54"/>
                          </a:lnTo>
                          <a:lnTo>
                            <a:pt x="116" y="62"/>
                          </a:lnTo>
                          <a:lnTo>
                            <a:pt x="115" y="69"/>
                          </a:lnTo>
                          <a:lnTo>
                            <a:pt x="108" y="73"/>
                          </a:lnTo>
                          <a:lnTo>
                            <a:pt x="109" y="81"/>
                          </a:lnTo>
                          <a:lnTo>
                            <a:pt x="120" y="95"/>
                          </a:lnTo>
                          <a:lnTo>
                            <a:pt x="128" y="111"/>
                          </a:lnTo>
                          <a:lnTo>
                            <a:pt x="121" y="120"/>
                          </a:lnTo>
                          <a:lnTo>
                            <a:pt x="115" y="139"/>
                          </a:lnTo>
                          <a:lnTo>
                            <a:pt x="125" y="156"/>
                          </a:lnTo>
                          <a:lnTo>
                            <a:pt x="132" y="176"/>
                          </a:lnTo>
                          <a:lnTo>
                            <a:pt x="137" y="185"/>
                          </a:lnTo>
                          <a:lnTo>
                            <a:pt x="92" y="190"/>
                          </a:lnTo>
                          <a:lnTo>
                            <a:pt x="69" y="193"/>
                          </a:lnTo>
                          <a:lnTo>
                            <a:pt x="60" y="200"/>
                          </a:lnTo>
                          <a:lnTo>
                            <a:pt x="60" y="206"/>
                          </a:lnTo>
                          <a:lnTo>
                            <a:pt x="40" y="208"/>
                          </a:lnTo>
                          <a:lnTo>
                            <a:pt x="37" y="193"/>
                          </a:lnTo>
                          <a:lnTo>
                            <a:pt x="44" y="178"/>
                          </a:lnTo>
                          <a:lnTo>
                            <a:pt x="37" y="170"/>
                          </a:lnTo>
                          <a:lnTo>
                            <a:pt x="22" y="164"/>
                          </a:lnTo>
                          <a:lnTo>
                            <a:pt x="0" y="157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2" name="Freeform 192">
                      <a:extLst>
                        <a:ext uri="{FF2B5EF4-FFF2-40B4-BE49-F238E27FC236}">
                          <a16:creationId xmlns:a16="http://schemas.microsoft.com/office/drawing/2014/main" id="{85C385A7-3524-5656-0DC3-96757D10C7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6241" y="2920361"/>
                      <a:ext cx="817892" cy="415955"/>
                    </a:xfrm>
                    <a:custGeom>
                      <a:avLst/>
                      <a:gdLst>
                        <a:gd name="T0" fmla="*/ 516 w 531"/>
                        <a:gd name="T1" fmla="*/ 78 h 270"/>
                        <a:gd name="T2" fmla="*/ 486 w 531"/>
                        <a:gd name="T3" fmla="*/ 58 h 270"/>
                        <a:gd name="T4" fmla="*/ 449 w 531"/>
                        <a:gd name="T5" fmla="*/ 16 h 270"/>
                        <a:gd name="T6" fmla="*/ 408 w 531"/>
                        <a:gd name="T7" fmla="*/ 25 h 270"/>
                        <a:gd name="T8" fmla="*/ 391 w 531"/>
                        <a:gd name="T9" fmla="*/ 11 h 270"/>
                        <a:gd name="T10" fmla="*/ 351 w 531"/>
                        <a:gd name="T11" fmla="*/ 5 h 270"/>
                        <a:gd name="T12" fmla="*/ 294 w 531"/>
                        <a:gd name="T13" fmla="*/ 7 h 270"/>
                        <a:gd name="T14" fmla="*/ 265 w 531"/>
                        <a:gd name="T15" fmla="*/ 3 h 270"/>
                        <a:gd name="T16" fmla="*/ 252 w 531"/>
                        <a:gd name="T17" fmla="*/ 32 h 270"/>
                        <a:gd name="T18" fmla="*/ 250 w 531"/>
                        <a:gd name="T19" fmla="*/ 34 h 270"/>
                        <a:gd name="T20" fmla="*/ 247 w 531"/>
                        <a:gd name="T21" fmla="*/ 36 h 270"/>
                        <a:gd name="T22" fmla="*/ 244 w 531"/>
                        <a:gd name="T23" fmla="*/ 37 h 270"/>
                        <a:gd name="T24" fmla="*/ 242 w 531"/>
                        <a:gd name="T25" fmla="*/ 39 h 270"/>
                        <a:gd name="T26" fmla="*/ 239 w 531"/>
                        <a:gd name="T27" fmla="*/ 40 h 270"/>
                        <a:gd name="T28" fmla="*/ 237 w 531"/>
                        <a:gd name="T29" fmla="*/ 40 h 270"/>
                        <a:gd name="T30" fmla="*/ 237 w 531"/>
                        <a:gd name="T31" fmla="*/ 43 h 270"/>
                        <a:gd name="T32" fmla="*/ 238 w 531"/>
                        <a:gd name="T33" fmla="*/ 47 h 270"/>
                        <a:gd name="T34" fmla="*/ 240 w 531"/>
                        <a:gd name="T35" fmla="*/ 52 h 270"/>
                        <a:gd name="T36" fmla="*/ 242 w 531"/>
                        <a:gd name="T37" fmla="*/ 56 h 270"/>
                        <a:gd name="T38" fmla="*/ 236 w 531"/>
                        <a:gd name="T39" fmla="*/ 67 h 270"/>
                        <a:gd name="T40" fmla="*/ 196 w 531"/>
                        <a:gd name="T41" fmla="*/ 47 h 270"/>
                        <a:gd name="T42" fmla="*/ 164 w 531"/>
                        <a:gd name="T43" fmla="*/ 44 h 270"/>
                        <a:gd name="T44" fmla="*/ 130 w 531"/>
                        <a:gd name="T45" fmla="*/ 12 h 270"/>
                        <a:gd name="T46" fmla="*/ 85 w 531"/>
                        <a:gd name="T47" fmla="*/ 7 h 270"/>
                        <a:gd name="T48" fmla="*/ 59 w 531"/>
                        <a:gd name="T49" fmla="*/ 25 h 270"/>
                        <a:gd name="T50" fmla="*/ 20 w 531"/>
                        <a:gd name="T51" fmla="*/ 34 h 270"/>
                        <a:gd name="T52" fmla="*/ 7 w 531"/>
                        <a:gd name="T53" fmla="*/ 74 h 270"/>
                        <a:gd name="T54" fmla="*/ 25 w 531"/>
                        <a:gd name="T55" fmla="*/ 104 h 270"/>
                        <a:gd name="T56" fmla="*/ 6 w 531"/>
                        <a:gd name="T57" fmla="*/ 145 h 270"/>
                        <a:gd name="T58" fmla="*/ 43 w 531"/>
                        <a:gd name="T59" fmla="*/ 145 h 270"/>
                        <a:gd name="T60" fmla="*/ 59 w 531"/>
                        <a:gd name="T61" fmla="*/ 144 h 270"/>
                        <a:gd name="T62" fmla="*/ 59 w 531"/>
                        <a:gd name="T63" fmla="*/ 171 h 270"/>
                        <a:gd name="T64" fmla="*/ 31 w 531"/>
                        <a:gd name="T65" fmla="*/ 178 h 270"/>
                        <a:gd name="T66" fmla="*/ 19 w 531"/>
                        <a:gd name="T67" fmla="*/ 190 h 270"/>
                        <a:gd name="T68" fmla="*/ 26 w 531"/>
                        <a:gd name="T69" fmla="*/ 215 h 270"/>
                        <a:gd name="T70" fmla="*/ 54 w 531"/>
                        <a:gd name="T71" fmla="*/ 240 h 270"/>
                        <a:gd name="T72" fmla="*/ 75 w 531"/>
                        <a:gd name="T73" fmla="*/ 228 h 270"/>
                        <a:gd name="T74" fmla="*/ 93 w 531"/>
                        <a:gd name="T75" fmla="*/ 242 h 270"/>
                        <a:gd name="T76" fmla="*/ 105 w 531"/>
                        <a:gd name="T77" fmla="*/ 256 h 270"/>
                        <a:gd name="T78" fmla="*/ 130 w 531"/>
                        <a:gd name="T79" fmla="*/ 189 h 270"/>
                        <a:gd name="T80" fmla="*/ 174 w 531"/>
                        <a:gd name="T81" fmla="*/ 161 h 270"/>
                        <a:gd name="T82" fmla="*/ 202 w 531"/>
                        <a:gd name="T83" fmla="*/ 145 h 270"/>
                        <a:gd name="T84" fmla="*/ 210 w 531"/>
                        <a:gd name="T85" fmla="*/ 178 h 270"/>
                        <a:gd name="T86" fmla="*/ 214 w 531"/>
                        <a:gd name="T87" fmla="*/ 201 h 270"/>
                        <a:gd name="T88" fmla="*/ 237 w 531"/>
                        <a:gd name="T89" fmla="*/ 209 h 270"/>
                        <a:gd name="T90" fmla="*/ 269 w 531"/>
                        <a:gd name="T91" fmla="*/ 218 h 270"/>
                        <a:gd name="T92" fmla="*/ 275 w 531"/>
                        <a:gd name="T93" fmla="*/ 253 h 270"/>
                        <a:gd name="T94" fmla="*/ 302 w 531"/>
                        <a:gd name="T95" fmla="*/ 269 h 270"/>
                        <a:gd name="T96" fmla="*/ 354 w 531"/>
                        <a:gd name="T97" fmla="*/ 244 h 270"/>
                        <a:gd name="T98" fmla="*/ 347 w 531"/>
                        <a:gd name="T99" fmla="*/ 226 h 270"/>
                        <a:gd name="T100" fmla="*/ 323 w 531"/>
                        <a:gd name="T101" fmla="*/ 217 h 270"/>
                        <a:gd name="T102" fmla="*/ 328 w 531"/>
                        <a:gd name="T103" fmla="*/ 199 h 270"/>
                        <a:gd name="T104" fmla="*/ 338 w 531"/>
                        <a:gd name="T105" fmla="*/ 186 h 270"/>
                        <a:gd name="T106" fmla="*/ 357 w 531"/>
                        <a:gd name="T107" fmla="*/ 189 h 270"/>
                        <a:gd name="T108" fmla="*/ 387 w 531"/>
                        <a:gd name="T109" fmla="*/ 193 h 270"/>
                        <a:gd name="T110" fmla="*/ 437 w 531"/>
                        <a:gd name="T111" fmla="*/ 189 h 270"/>
                        <a:gd name="T112" fmla="*/ 459 w 531"/>
                        <a:gd name="T113" fmla="*/ 195 h 270"/>
                        <a:gd name="T114" fmla="*/ 475 w 531"/>
                        <a:gd name="T115" fmla="*/ 167 h 270"/>
                        <a:gd name="T116" fmla="*/ 499 w 531"/>
                        <a:gd name="T117" fmla="*/ 140 h 270"/>
                        <a:gd name="T118" fmla="*/ 517 w 531"/>
                        <a:gd name="T119" fmla="*/ 130 h 270"/>
                        <a:gd name="T120" fmla="*/ 530 w 531"/>
                        <a:gd name="T121" fmla="*/ 113 h 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531" h="270">
                          <a:moveTo>
                            <a:pt x="530" y="113"/>
                          </a:moveTo>
                          <a:lnTo>
                            <a:pt x="516" y="78"/>
                          </a:lnTo>
                          <a:lnTo>
                            <a:pt x="494" y="69"/>
                          </a:lnTo>
                          <a:lnTo>
                            <a:pt x="486" y="58"/>
                          </a:lnTo>
                          <a:lnTo>
                            <a:pt x="471" y="57"/>
                          </a:lnTo>
                          <a:lnTo>
                            <a:pt x="449" y="16"/>
                          </a:lnTo>
                          <a:lnTo>
                            <a:pt x="431" y="16"/>
                          </a:lnTo>
                          <a:lnTo>
                            <a:pt x="408" y="25"/>
                          </a:lnTo>
                          <a:lnTo>
                            <a:pt x="393" y="23"/>
                          </a:lnTo>
                          <a:lnTo>
                            <a:pt x="391" y="11"/>
                          </a:lnTo>
                          <a:lnTo>
                            <a:pt x="379" y="0"/>
                          </a:lnTo>
                          <a:lnTo>
                            <a:pt x="351" y="5"/>
                          </a:lnTo>
                          <a:lnTo>
                            <a:pt x="330" y="10"/>
                          </a:lnTo>
                          <a:lnTo>
                            <a:pt x="294" y="7"/>
                          </a:lnTo>
                          <a:lnTo>
                            <a:pt x="275" y="2"/>
                          </a:lnTo>
                          <a:lnTo>
                            <a:pt x="265" y="3"/>
                          </a:lnTo>
                          <a:lnTo>
                            <a:pt x="269" y="25"/>
                          </a:lnTo>
                          <a:lnTo>
                            <a:pt x="252" y="32"/>
                          </a:lnTo>
                          <a:lnTo>
                            <a:pt x="251" y="33"/>
                          </a:lnTo>
                          <a:lnTo>
                            <a:pt x="250" y="34"/>
                          </a:lnTo>
                          <a:lnTo>
                            <a:pt x="248" y="35"/>
                          </a:lnTo>
                          <a:lnTo>
                            <a:pt x="247" y="36"/>
                          </a:lnTo>
                          <a:lnTo>
                            <a:pt x="246" y="36"/>
                          </a:lnTo>
                          <a:lnTo>
                            <a:pt x="244" y="37"/>
                          </a:lnTo>
                          <a:lnTo>
                            <a:pt x="243" y="38"/>
                          </a:lnTo>
                          <a:lnTo>
                            <a:pt x="242" y="39"/>
                          </a:lnTo>
                          <a:lnTo>
                            <a:pt x="240" y="40"/>
                          </a:lnTo>
                          <a:lnTo>
                            <a:pt x="239" y="40"/>
                          </a:lnTo>
                          <a:lnTo>
                            <a:pt x="238" y="40"/>
                          </a:lnTo>
                          <a:lnTo>
                            <a:pt x="237" y="40"/>
                          </a:lnTo>
                          <a:lnTo>
                            <a:pt x="237" y="41"/>
                          </a:lnTo>
                          <a:lnTo>
                            <a:pt x="237" y="43"/>
                          </a:lnTo>
                          <a:lnTo>
                            <a:pt x="237" y="45"/>
                          </a:lnTo>
                          <a:lnTo>
                            <a:pt x="238" y="47"/>
                          </a:lnTo>
                          <a:lnTo>
                            <a:pt x="239" y="50"/>
                          </a:lnTo>
                          <a:lnTo>
                            <a:pt x="240" y="52"/>
                          </a:lnTo>
                          <a:lnTo>
                            <a:pt x="241" y="54"/>
                          </a:lnTo>
                          <a:lnTo>
                            <a:pt x="242" y="56"/>
                          </a:lnTo>
                          <a:lnTo>
                            <a:pt x="243" y="58"/>
                          </a:lnTo>
                          <a:lnTo>
                            <a:pt x="236" y="67"/>
                          </a:lnTo>
                          <a:lnTo>
                            <a:pt x="222" y="62"/>
                          </a:lnTo>
                          <a:lnTo>
                            <a:pt x="196" y="47"/>
                          </a:lnTo>
                          <a:lnTo>
                            <a:pt x="177" y="49"/>
                          </a:lnTo>
                          <a:lnTo>
                            <a:pt x="164" y="44"/>
                          </a:lnTo>
                          <a:lnTo>
                            <a:pt x="165" y="35"/>
                          </a:lnTo>
                          <a:lnTo>
                            <a:pt x="130" y="12"/>
                          </a:lnTo>
                          <a:lnTo>
                            <a:pt x="107" y="11"/>
                          </a:lnTo>
                          <a:lnTo>
                            <a:pt x="85" y="7"/>
                          </a:lnTo>
                          <a:lnTo>
                            <a:pt x="66" y="12"/>
                          </a:lnTo>
                          <a:lnTo>
                            <a:pt x="59" y="25"/>
                          </a:lnTo>
                          <a:lnTo>
                            <a:pt x="44" y="7"/>
                          </a:lnTo>
                          <a:lnTo>
                            <a:pt x="20" y="34"/>
                          </a:lnTo>
                          <a:lnTo>
                            <a:pt x="0" y="58"/>
                          </a:lnTo>
                          <a:lnTo>
                            <a:pt x="7" y="74"/>
                          </a:lnTo>
                          <a:lnTo>
                            <a:pt x="24" y="85"/>
                          </a:lnTo>
                          <a:lnTo>
                            <a:pt x="25" y="104"/>
                          </a:lnTo>
                          <a:lnTo>
                            <a:pt x="12" y="118"/>
                          </a:lnTo>
                          <a:lnTo>
                            <a:pt x="6" y="145"/>
                          </a:lnTo>
                          <a:lnTo>
                            <a:pt x="25" y="140"/>
                          </a:lnTo>
                          <a:lnTo>
                            <a:pt x="43" y="145"/>
                          </a:lnTo>
                          <a:lnTo>
                            <a:pt x="48" y="138"/>
                          </a:lnTo>
                          <a:lnTo>
                            <a:pt x="59" y="144"/>
                          </a:lnTo>
                          <a:lnTo>
                            <a:pt x="54" y="162"/>
                          </a:lnTo>
                          <a:lnTo>
                            <a:pt x="59" y="171"/>
                          </a:lnTo>
                          <a:lnTo>
                            <a:pt x="38" y="171"/>
                          </a:lnTo>
                          <a:lnTo>
                            <a:pt x="31" y="178"/>
                          </a:lnTo>
                          <a:lnTo>
                            <a:pt x="30" y="189"/>
                          </a:lnTo>
                          <a:lnTo>
                            <a:pt x="19" y="190"/>
                          </a:lnTo>
                          <a:lnTo>
                            <a:pt x="20" y="200"/>
                          </a:lnTo>
                          <a:lnTo>
                            <a:pt x="26" y="215"/>
                          </a:lnTo>
                          <a:lnTo>
                            <a:pt x="48" y="215"/>
                          </a:lnTo>
                          <a:lnTo>
                            <a:pt x="54" y="240"/>
                          </a:lnTo>
                          <a:lnTo>
                            <a:pt x="59" y="226"/>
                          </a:lnTo>
                          <a:lnTo>
                            <a:pt x="75" y="228"/>
                          </a:lnTo>
                          <a:lnTo>
                            <a:pt x="80" y="248"/>
                          </a:lnTo>
                          <a:lnTo>
                            <a:pt x="93" y="242"/>
                          </a:lnTo>
                          <a:lnTo>
                            <a:pt x="105" y="247"/>
                          </a:lnTo>
                          <a:lnTo>
                            <a:pt x="105" y="256"/>
                          </a:lnTo>
                          <a:lnTo>
                            <a:pt x="119" y="261"/>
                          </a:lnTo>
                          <a:lnTo>
                            <a:pt x="130" y="189"/>
                          </a:lnTo>
                          <a:lnTo>
                            <a:pt x="160" y="164"/>
                          </a:lnTo>
                          <a:lnTo>
                            <a:pt x="174" y="161"/>
                          </a:lnTo>
                          <a:lnTo>
                            <a:pt x="174" y="145"/>
                          </a:lnTo>
                          <a:lnTo>
                            <a:pt x="202" y="145"/>
                          </a:lnTo>
                          <a:lnTo>
                            <a:pt x="202" y="167"/>
                          </a:lnTo>
                          <a:lnTo>
                            <a:pt x="210" y="178"/>
                          </a:lnTo>
                          <a:lnTo>
                            <a:pt x="204" y="184"/>
                          </a:lnTo>
                          <a:lnTo>
                            <a:pt x="214" y="201"/>
                          </a:lnTo>
                          <a:lnTo>
                            <a:pt x="219" y="214"/>
                          </a:lnTo>
                          <a:lnTo>
                            <a:pt x="237" y="209"/>
                          </a:lnTo>
                          <a:lnTo>
                            <a:pt x="254" y="211"/>
                          </a:lnTo>
                          <a:lnTo>
                            <a:pt x="269" y="218"/>
                          </a:lnTo>
                          <a:lnTo>
                            <a:pt x="270" y="240"/>
                          </a:lnTo>
                          <a:lnTo>
                            <a:pt x="275" y="253"/>
                          </a:lnTo>
                          <a:lnTo>
                            <a:pt x="295" y="263"/>
                          </a:lnTo>
                          <a:lnTo>
                            <a:pt x="302" y="269"/>
                          </a:lnTo>
                          <a:lnTo>
                            <a:pt x="320" y="256"/>
                          </a:lnTo>
                          <a:lnTo>
                            <a:pt x="354" y="244"/>
                          </a:lnTo>
                          <a:lnTo>
                            <a:pt x="359" y="237"/>
                          </a:lnTo>
                          <a:lnTo>
                            <a:pt x="347" y="226"/>
                          </a:lnTo>
                          <a:lnTo>
                            <a:pt x="335" y="228"/>
                          </a:lnTo>
                          <a:lnTo>
                            <a:pt x="323" y="217"/>
                          </a:lnTo>
                          <a:lnTo>
                            <a:pt x="330" y="207"/>
                          </a:lnTo>
                          <a:lnTo>
                            <a:pt x="328" y="199"/>
                          </a:lnTo>
                          <a:lnTo>
                            <a:pt x="328" y="195"/>
                          </a:lnTo>
                          <a:lnTo>
                            <a:pt x="338" y="186"/>
                          </a:lnTo>
                          <a:lnTo>
                            <a:pt x="351" y="200"/>
                          </a:lnTo>
                          <a:lnTo>
                            <a:pt x="357" y="189"/>
                          </a:lnTo>
                          <a:lnTo>
                            <a:pt x="376" y="184"/>
                          </a:lnTo>
                          <a:lnTo>
                            <a:pt x="387" y="193"/>
                          </a:lnTo>
                          <a:lnTo>
                            <a:pt x="417" y="189"/>
                          </a:lnTo>
                          <a:lnTo>
                            <a:pt x="437" y="189"/>
                          </a:lnTo>
                          <a:lnTo>
                            <a:pt x="453" y="203"/>
                          </a:lnTo>
                          <a:lnTo>
                            <a:pt x="459" y="195"/>
                          </a:lnTo>
                          <a:lnTo>
                            <a:pt x="460" y="175"/>
                          </a:lnTo>
                          <a:lnTo>
                            <a:pt x="475" y="167"/>
                          </a:lnTo>
                          <a:lnTo>
                            <a:pt x="493" y="173"/>
                          </a:lnTo>
                          <a:lnTo>
                            <a:pt x="499" y="140"/>
                          </a:lnTo>
                          <a:lnTo>
                            <a:pt x="505" y="133"/>
                          </a:lnTo>
                          <a:lnTo>
                            <a:pt x="517" y="130"/>
                          </a:lnTo>
                          <a:lnTo>
                            <a:pt x="521" y="119"/>
                          </a:lnTo>
                          <a:lnTo>
                            <a:pt x="530" y="11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3" name="Freeform 193">
                      <a:extLst>
                        <a:ext uri="{FF2B5EF4-FFF2-40B4-BE49-F238E27FC236}">
                          <a16:creationId xmlns:a16="http://schemas.microsoft.com/office/drawing/2014/main" id="{09B68CC2-CED4-2A95-25C6-8179B25E9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0263" y="3204092"/>
                      <a:ext cx="232700" cy="173544"/>
                    </a:xfrm>
                    <a:custGeom>
                      <a:avLst/>
                      <a:gdLst>
                        <a:gd name="T0" fmla="*/ 144 w 169"/>
                        <a:gd name="T1" fmla="*/ 21 h 126"/>
                        <a:gd name="T2" fmla="*/ 134 w 169"/>
                        <a:gd name="T3" fmla="*/ 33 h 126"/>
                        <a:gd name="T4" fmla="*/ 144 w 169"/>
                        <a:gd name="T5" fmla="*/ 42 h 126"/>
                        <a:gd name="T6" fmla="*/ 143 w 169"/>
                        <a:gd name="T7" fmla="*/ 87 h 126"/>
                        <a:gd name="T8" fmla="*/ 130 w 169"/>
                        <a:gd name="T9" fmla="*/ 91 h 126"/>
                        <a:gd name="T10" fmla="*/ 124 w 169"/>
                        <a:gd name="T11" fmla="*/ 102 h 126"/>
                        <a:gd name="T12" fmla="*/ 97 w 169"/>
                        <a:gd name="T13" fmla="*/ 108 h 126"/>
                        <a:gd name="T14" fmla="*/ 98 w 169"/>
                        <a:gd name="T15" fmla="*/ 117 h 126"/>
                        <a:gd name="T16" fmla="*/ 91 w 169"/>
                        <a:gd name="T17" fmla="*/ 126 h 126"/>
                        <a:gd name="T18" fmla="*/ 76 w 169"/>
                        <a:gd name="T19" fmla="*/ 85 h 126"/>
                        <a:gd name="T20" fmla="*/ 57 w 169"/>
                        <a:gd name="T21" fmla="*/ 99 h 126"/>
                        <a:gd name="T22" fmla="*/ 40 w 169"/>
                        <a:gd name="T23" fmla="*/ 101 h 126"/>
                        <a:gd name="T24" fmla="*/ 0 w 169"/>
                        <a:gd name="T25" fmla="*/ 96 h 126"/>
                        <a:gd name="T26" fmla="*/ 20 w 169"/>
                        <a:gd name="T27" fmla="*/ 81 h 126"/>
                        <a:gd name="T28" fmla="*/ 58 w 169"/>
                        <a:gd name="T29" fmla="*/ 68 h 126"/>
                        <a:gd name="T30" fmla="*/ 64 w 169"/>
                        <a:gd name="T31" fmla="*/ 60 h 126"/>
                        <a:gd name="T32" fmla="*/ 50 w 169"/>
                        <a:gd name="T33" fmla="*/ 47 h 126"/>
                        <a:gd name="T34" fmla="*/ 37 w 169"/>
                        <a:gd name="T35" fmla="*/ 50 h 126"/>
                        <a:gd name="T36" fmla="*/ 23 w 169"/>
                        <a:gd name="T37" fmla="*/ 38 h 126"/>
                        <a:gd name="T38" fmla="*/ 31 w 169"/>
                        <a:gd name="T39" fmla="*/ 27 h 126"/>
                        <a:gd name="T40" fmla="*/ 29 w 169"/>
                        <a:gd name="T41" fmla="*/ 12 h 126"/>
                        <a:gd name="T42" fmla="*/ 40 w 169"/>
                        <a:gd name="T43" fmla="*/ 3 h 126"/>
                        <a:gd name="T44" fmla="*/ 55 w 169"/>
                        <a:gd name="T45" fmla="*/ 18 h 126"/>
                        <a:gd name="T46" fmla="*/ 62 w 169"/>
                        <a:gd name="T47" fmla="*/ 6 h 126"/>
                        <a:gd name="T48" fmla="*/ 83 w 169"/>
                        <a:gd name="T49" fmla="*/ 0 h 126"/>
                        <a:gd name="T50" fmla="*/ 95 w 169"/>
                        <a:gd name="T51" fmla="*/ 10 h 126"/>
                        <a:gd name="T52" fmla="*/ 129 w 169"/>
                        <a:gd name="T53" fmla="*/ 6 h 126"/>
                        <a:gd name="T54" fmla="*/ 151 w 169"/>
                        <a:gd name="T55" fmla="*/ 7 h 126"/>
                        <a:gd name="T56" fmla="*/ 169 w 169"/>
                        <a:gd name="T57" fmla="*/ 22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169" h="126">
                          <a:moveTo>
                            <a:pt x="144" y="21"/>
                          </a:moveTo>
                          <a:lnTo>
                            <a:pt x="134" y="33"/>
                          </a:lnTo>
                          <a:lnTo>
                            <a:pt x="144" y="42"/>
                          </a:lnTo>
                          <a:lnTo>
                            <a:pt x="143" y="87"/>
                          </a:lnTo>
                          <a:lnTo>
                            <a:pt x="130" y="91"/>
                          </a:lnTo>
                          <a:lnTo>
                            <a:pt x="124" y="102"/>
                          </a:lnTo>
                          <a:lnTo>
                            <a:pt x="97" y="108"/>
                          </a:lnTo>
                          <a:lnTo>
                            <a:pt x="98" y="117"/>
                          </a:lnTo>
                          <a:lnTo>
                            <a:pt x="91" y="126"/>
                          </a:lnTo>
                          <a:lnTo>
                            <a:pt x="76" y="85"/>
                          </a:lnTo>
                          <a:lnTo>
                            <a:pt x="57" y="99"/>
                          </a:lnTo>
                          <a:lnTo>
                            <a:pt x="40" y="101"/>
                          </a:lnTo>
                          <a:lnTo>
                            <a:pt x="0" y="96"/>
                          </a:lnTo>
                          <a:lnTo>
                            <a:pt x="20" y="81"/>
                          </a:lnTo>
                          <a:lnTo>
                            <a:pt x="58" y="68"/>
                          </a:lnTo>
                          <a:lnTo>
                            <a:pt x="64" y="60"/>
                          </a:lnTo>
                          <a:lnTo>
                            <a:pt x="50" y="47"/>
                          </a:lnTo>
                          <a:lnTo>
                            <a:pt x="37" y="50"/>
                          </a:lnTo>
                          <a:lnTo>
                            <a:pt x="23" y="38"/>
                          </a:lnTo>
                          <a:lnTo>
                            <a:pt x="31" y="27"/>
                          </a:lnTo>
                          <a:lnTo>
                            <a:pt x="29" y="12"/>
                          </a:lnTo>
                          <a:lnTo>
                            <a:pt x="40" y="3"/>
                          </a:lnTo>
                          <a:lnTo>
                            <a:pt x="55" y="18"/>
                          </a:lnTo>
                          <a:lnTo>
                            <a:pt x="62" y="6"/>
                          </a:lnTo>
                          <a:lnTo>
                            <a:pt x="83" y="0"/>
                          </a:lnTo>
                          <a:lnTo>
                            <a:pt x="95" y="10"/>
                          </a:lnTo>
                          <a:lnTo>
                            <a:pt x="129" y="6"/>
                          </a:lnTo>
                          <a:lnTo>
                            <a:pt x="151" y="7"/>
                          </a:lnTo>
                          <a:lnTo>
                            <a:pt x="169" y="2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4" name="Freeform 194">
                      <a:extLst>
                        <a:ext uri="{FF2B5EF4-FFF2-40B4-BE49-F238E27FC236}">
                          <a16:creationId xmlns:a16="http://schemas.microsoft.com/office/drawing/2014/main" id="{9F335F40-6936-82F5-667B-22F0456AB0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4557" y="3195828"/>
                      <a:ext cx="137692" cy="100545"/>
                    </a:xfrm>
                    <a:custGeom>
                      <a:avLst/>
                      <a:gdLst>
                        <a:gd name="T0" fmla="*/ 0 w 90"/>
                        <a:gd name="T1" fmla="*/ 18 h 65"/>
                        <a:gd name="T2" fmla="*/ 32 w 90"/>
                        <a:gd name="T3" fmla="*/ 0 h 65"/>
                        <a:gd name="T4" fmla="*/ 50 w 90"/>
                        <a:gd name="T5" fmla="*/ 9 h 65"/>
                        <a:gd name="T6" fmla="*/ 62 w 90"/>
                        <a:gd name="T7" fmla="*/ 9 h 65"/>
                        <a:gd name="T8" fmla="*/ 74 w 90"/>
                        <a:gd name="T9" fmla="*/ 21 h 65"/>
                        <a:gd name="T10" fmla="*/ 89 w 90"/>
                        <a:gd name="T11" fmla="*/ 37 h 65"/>
                        <a:gd name="T12" fmla="*/ 80 w 90"/>
                        <a:gd name="T13" fmla="*/ 55 h 65"/>
                        <a:gd name="T14" fmla="*/ 64 w 90"/>
                        <a:gd name="T15" fmla="*/ 62 h 65"/>
                        <a:gd name="T16" fmla="*/ 45 w 90"/>
                        <a:gd name="T17" fmla="*/ 64 h 65"/>
                        <a:gd name="T18" fmla="*/ 42 w 90"/>
                        <a:gd name="T19" fmla="*/ 50 h 65"/>
                        <a:gd name="T20" fmla="*/ 35 w 90"/>
                        <a:gd name="T21" fmla="*/ 37 h 65"/>
                        <a:gd name="T22" fmla="*/ 15 w 90"/>
                        <a:gd name="T23" fmla="*/ 31 h 65"/>
                        <a:gd name="T24" fmla="*/ 0 w 90"/>
                        <a:gd name="T25" fmla="*/ 18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90" h="65">
                          <a:moveTo>
                            <a:pt x="0" y="18"/>
                          </a:moveTo>
                          <a:lnTo>
                            <a:pt x="32" y="0"/>
                          </a:lnTo>
                          <a:lnTo>
                            <a:pt x="50" y="9"/>
                          </a:lnTo>
                          <a:lnTo>
                            <a:pt x="62" y="9"/>
                          </a:lnTo>
                          <a:lnTo>
                            <a:pt x="74" y="21"/>
                          </a:lnTo>
                          <a:lnTo>
                            <a:pt x="89" y="37"/>
                          </a:lnTo>
                          <a:lnTo>
                            <a:pt x="80" y="55"/>
                          </a:lnTo>
                          <a:lnTo>
                            <a:pt x="64" y="62"/>
                          </a:lnTo>
                          <a:lnTo>
                            <a:pt x="45" y="64"/>
                          </a:lnTo>
                          <a:lnTo>
                            <a:pt x="42" y="50"/>
                          </a:lnTo>
                          <a:lnTo>
                            <a:pt x="35" y="37"/>
                          </a:lnTo>
                          <a:lnTo>
                            <a:pt x="15" y="31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5" name="Freeform 195">
                      <a:extLst>
                        <a:ext uri="{FF2B5EF4-FFF2-40B4-BE49-F238E27FC236}">
                          <a16:creationId xmlns:a16="http://schemas.microsoft.com/office/drawing/2014/main" id="{EFD7290F-467D-2E2E-7BB3-2ADC1BED0B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10756" y="4139301"/>
                      <a:ext cx="111530" cy="213487"/>
                    </a:xfrm>
                    <a:custGeom>
                      <a:avLst/>
                      <a:gdLst>
                        <a:gd name="T0" fmla="*/ 46 w 73"/>
                        <a:gd name="T1" fmla="*/ 46 h 138"/>
                        <a:gd name="T2" fmla="*/ 25 w 73"/>
                        <a:gd name="T3" fmla="*/ 35 h 138"/>
                        <a:gd name="T4" fmla="*/ 13 w 73"/>
                        <a:gd name="T5" fmla="*/ 0 h 138"/>
                        <a:gd name="T6" fmla="*/ 0 w 73"/>
                        <a:gd name="T7" fmla="*/ 13 h 138"/>
                        <a:gd name="T8" fmla="*/ 2 w 73"/>
                        <a:gd name="T9" fmla="*/ 36 h 138"/>
                        <a:gd name="T10" fmla="*/ 8 w 73"/>
                        <a:gd name="T11" fmla="*/ 91 h 138"/>
                        <a:gd name="T12" fmla="*/ 26 w 73"/>
                        <a:gd name="T13" fmla="*/ 116 h 138"/>
                        <a:gd name="T14" fmla="*/ 41 w 73"/>
                        <a:gd name="T15" fmla="*/ 133 h 138"/>
                        <a:gd name="T16" fmla="*/ 70 w 73"/>
                        <a:gd name="T17" fmla="*/ 137 h 138"/>
                        <a:gd name="T18" fmla="*/ 72 w 73"/>
                        <a:gd name="T19" fmla="*/ 127 h 138"/>
                        <a:gd name="T20" fmla="*/ 68 w 73"/>
                        <a:gd name="T21" fmla="*/ 78 h 138"/>
                        <a:gd name="T22" fmla="*/ 46 w 73"/>
                        <a:gd name="T23" fmla="*/ 4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73" h="138">
                          <a:moveTo>
                            <a:pt x="46" y="46"/>
                          </a:moveTo>
                          <a:lnTo>
                            <a:pt x="25" y="35"/>
                          </a:lnTo>
                          <a:lnTo>
                            <a:pt x="13" y="0"/>
                          </a:lnTo>
                          <a:lnTo>
                            <a:pt x="0" y="13"/>
                          </a:lnTo>
                          <a:lnTo>
                            <a:pt x="2" y="36"/>
                          </a:lnTo>
                          <a:lnTo>
                            <a:pt x="8" y="91"/>
                          </a:lnTo>
                          <a:lnTo>
                            <a:pt x="26" y="116"/>
                          </a:lnTo>
                          <a:lnTo>
                            <a:pt x="41" y="133"/>
                          </a:lnTo>
                          <a:lnTo>
                            <a:pt x="70" y="137"/>
                          </a:lnTo>
                          <a:lnTo>
                            <a:pt x="72" y="127"/>
                          </a:lnTo>
                          <a:lnTo>
                            <a:pt x="68" y="78"/>
                          </a:lnTo>
                          <a:lnTo>
                            <a:pt x="46" y="4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6" name="Freeform 196">
                      <a:extLst>
                        <a:ext uri="{FF2B5EF4-FFF2-40B4-BE49-F238E27FC236}">
                          <a16:creationId xmlns:a16="http://schemas.microsoft.com/office/drawing/2014/main" id="{DCEBBB9C-84A7-378A-99E6-2F749622A5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4586" y="3150376"/>
                      <a:ext cx="108776" cy="136356"/>
                    </a:xfrm>
                    <a:custGeom>
                      <a:avLst/>
                      <a:gdLst>
                        <a:gd name="T0" fmla="*/ 12 w 71"/>
                        <a:gd name="T1" fmla="*/ 8 h 89"/>
                        <a:gd name="T2" fmla="*/ 15 w 71"/>
                        <a:gd name="T3" fmla="*/ 26 h 89"/>
                        <a:gd name="T4" fmla="*/ 17 w 71"/>
                        <a:gd name="T5" fmla="*/ 42 h 89"/>
                        <a:gd name="T6" fmla="*/ 8 w 71"/>
                        <a:gd name="T7" fmla="*/ 58 h 89"/>
                        <a:gd name="T8" fmla="*/ 0 w 71"/>
                        <a:gd name="T9" fmla="*/ 73 h 89"/>
                        <a:gd name="T10" fmla="*/ 9 w 71"/>
                        <a:gd name="T11" fmla="*/ 80 h 89"/>
                        <a:gd name="T12" fmla="*/ 26 w 71"/>
                        <a:gd name="T13" fmla="*/ 74 h 89"/>
                        <a:gd name="T14" fmla="*/ 42 w 71"/>
                        <a:gd name="T15" fmla="*/ 77 h 89"/>
                        <a:gd name="T16" fmla="*/ 42 w 71"/>
                        <a:gd name="T17" fmla="*/ 78 h 89"/>
                        <a:gd name="T18" fmla="*/ 42 w 71"/>
                        <a:gd name="T19" fmla="*/ 79 h 89"/>
                        <a:gd name="T20" fmla="*/ 43 w 71"/>
                        <a:gd name="T21" fmla="*/ 80 h 89"/>
                        <a:gd name="T22" fmla="*/ 44 w 71"/>
                        <a:gd name="T23" fmla="*/ 80 h 89"/>
                        <a:gd name="T24" fmla="*/ 44 w 71"/>
                        <a:gd name="T25" fmla="*/ 83 h 89"/>
                        <a:gd name="T26" fmla="*/ 45 w 71"/>
                        <a:gd name="T27" fmla="*/ 85 h 89"/>
                        <a:gd name="T28" fmla="*/ 46 w 71"/>
                        <a:gd name="T29" fmla="*/ 85 h 89"/>
                        <a:gd name="T30" fmla="*/ 48 w 71"/>
                        <a:gd name="T31" fmla="*/ 87 h 89"/>
                        <a:gd name="T32" fmla="*/ 48 w 71"/>
                        <a:gd name="T33" fmla="*/ 88 h 89"/>
                        <a:gd name="T34" fmla="*/ 49 w 71"/>
                        <a:gd name="T35" fmla="*/ 88 h 89"/>
                        <a:gd name="T36" fmla="*/ 50 w 71"/>
                        <a:gd name="T37" fmla="*/ 87 h 89"/>
                        <a:gd name="T38" fmla="*/ 50 w 71"/>
                        <a:gd name="T39" fmla="*/ 86 h 89"/>
                        <a:gd name="T40" fmla="*/ 50 w 71"/>
                        <a:gd name="T41" fmla="*/ 85 h 89"/>
                        <a:gd name="T42" fmla="*/ 51 w 71"/>
                        <a:gd name="T43" fmla="*/ 83 h 89"/>
                        <a:gd name="T44" fmla="*/ 51 w 71"/>
                        <a:gd name="T45" fmla="*/ 80 h 89"/>
                        <a:gd name="T46" fmla="*/ 53 w 71"/>
                        <a:gd name="T47" fmla="*/ 78 h 89"/>
                        <a:gd name="T48" fmla="*/ 55 w 71"/>
                        <a:gd name="T49" fmla="*/ 76 h 89"/>
                        <a:gd name="T50" fmla="*/ 55 w 71"/>
                        <a:gd name="T51" fmla="*/ 74 h 89"/>
                        <a:gd name="T52" fmla="*/ 57 w 71"/>
                        <a:gd name="T53" fmla="*/ 71 h 89"/>
                        <a:gd name="T54" fmla="*/ 58 w 71"/>
                        <a:gd name="T55" fmla="*/ 69 h 89"/>
                        <a:gd name="T56" fmla="*/ 59 w 71"/>
                        <a:gd name="T57" fmla="*/ 68 h 89"/>
                        <a:gd name="T58" fmla="*/ 59 w 71"/>
                        <a:gd name="T59" fmla="*/ 67 h 89"/>
                        <a:gd name="T60" fmla="*/ 60 w 71"/>
                        <a:gd name="T61" fmla="*/ 66 h 89"/>
                        <a:gd name="T62" fmla="*/ 70 w 71"/>
                        <a:gd name="T63" fmla="*/ 61 h 89"/>
                        <a:gd name="T64" fmla="*/ 67 w 71"/>
                        <a:gd name="T65" fmla="*/ 42 h 89"/>
                        <a:gd name="T66" fmla="*/ 52 w 71"/>
                        <a:gd name="T67" fmla="*/ 37 h 89"/>
                        <a:gd name="T68" fmla="*/ 31 w 71"/>
                        <a:gd name="T69" fmla="*/ 30 h 89"/>
                        <a:gd name="T70" fmla="*/ 25 w 71"/>
                        <a:gd name="T71" fmla="*/ 14 h 89"/>
                        <a:gd name="T72" fmla="*/ 18 w 71"/>
                        <a:gd name="T73" fmla="*/ 0 h 89"/>
                        <a:gd name="T74" fmla="*/ 12 w 71"/>
                        <a:gd name="T75" fmla="*/ 8 h 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71" h="89">
                          <a:moveTo>
                            <a:pt x="12" y="8"/>
                          </a:moveTo>
                          <a:lnTo>
                            <a:pt x="15" y="26"/>
                          </a:lnTo>
                          <a:lnTo>
                            <a:pt x="17" y="42"/>
                          </a:lnTo>
                          <a:lnTo>
                            <a:pt x="8" y="58"/>
                          </a:lnTo>
                          <a:lnTo>
                            <a:pt x="0" y="73"/>
                          </a:lnTo>
                          <a:lnTo>
                            <a:pt x="9" y="80"/>
                          </a:lnTo>
                          <a:lnTo>
                            <a:pt x="26" y="74"/>
                          </a:lnTo>
                          <a:lnTo>
                            <a:pt x="42" y="77"/>
                          </a:lnTo>
                          <a:lnTo>
                            <a:pt x="42" y="78"/>
                          </a:lnTo>
                          <a:lnTo>
                            <a:pt x="42" y="79"/>
                          </a:lnTo>
                          <a:lnTo>
                            <a:pt x="43" y="80"/>
                          </a:lnTo>
                          <a:lnTo>
                            <a:pt x="44" y="80"/>
                          </a:lnTo>
                          <a:lnTo>
                            <a:pt x="44" y="83"/>
                          </a:lnTo>
                          <a:lnTo>
                            <a:pt x="45" y="85"/>
                          </a:lnTo>
                          <a:lnTo>
                            <a:pt x="46" y="85"/>
                          </a:lnTo>
                          <a:lnTo>
                            <a:pt x="48" y="87"/>
                          </a:lnTo>
                          <a:lnTo>
                            <a:pt x="48" y="88"/>
                          </a:lnTo>
                          <a:lnTo>
                            <a:pt x="49" y="88"/>
                          </a:lnTo>
                          <a:lnTo>
                            <a:pt x="50" y="87"/>
                          </a:lnTo>
                          <a:lnTo>
                            <a:pt x="50" y="86"/>
                          </a:lnTo>
                          <a:lnTo>
                            <a:pt x="50" y="85"/>
                          </a:lnTo>
                          <a:lnTo>
                            <a:pt x="51" y="83"/>
                          </a:lnTo>
                          <a:lnTo>
                            <a:pt x="51" y="80"/>
                          </a:lnTo>
                          <a:lnTo>
                            <a:pt x="53" y="78"/>
                          </a:lnTo>
                          <a:lnTo>
                            <a:pt x="55" y="76"/>
                          </a:lnTo>
                          <a:lnTo>
                            <a:pt x="55" y="74"/>
                          </a:lnTo>
                          <a:lnTo>
                            <a:pt x="57" y="71"/>
                          </a:lnTo>
                          <a:lnTo>
                            <a:pt x="58" y="69"/>
                          </a:lnTo>
                          <a:lnTo>
                            <a:pt x="59" y="68"/>
                          </a:lnTo>
                          <a:lnTo>
                            <a:pt x="59" y="67"/>
                          </a:lnTo>
                          <a:lnTo>
                            <a:pt x="60" y="66"/>
                          </a:lnTo>
                          <a:lnTo>
                            <a:pt x="70" y="61"/>
                          </a:lnTo>
                          <a:lnTo>
                            <a:pt x="67" y="42"/>
                          </a:lnTo>
                          <a:lnTo>
                            <a:pt x="52" y="37"/>
                          </a:lnTo>
                          <a:lnTo>
                            <a:pt x="31" y="30"/>
                          </a:lnTo>
                          <a:lnTo>
                            <a:pt x="25" y="14"/>
                          </a:lnTo>
                          <a:lnTo>
                            <a:pt x="18" y="0"/>
                          </a:lnTo>
                          <a:lnTo>
                            <a:pt x="12" y="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7" name="Freeform 197">
                      <a:extLst>
                        <a:ext uri="{FF2B5EF4-FFF2-40B4-BE49-F238E27FC236}">
                          <a16:creationId xmlns:a16="http://schemas.microsoft.com/office/drawing/2014/main" id="{26224130-5157-4F4E-6EA2-5177D6CF08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59286" y="3296373"/>
                      <a:ext cx="210669" cy="221750"/>
                    </a:xfrm>
                    <a:custGeom>
                      <a:avLst/>
                      <a:gdLst>
                        <a:gd name="T0" fmla="*/ 99 w 136"/>
                        <a:gd name="T1" fmla="*/ 0 h 143"/>
                        <a:gd name="T2" fmla="*/ 114 w 136"/>
                        <a:gd name="T3" fmla="*/ 0 h 143"/>
                        <a:gd name="T4" fmla="*/ 118 w 136"/>
                        <a:gd name="T5" fmla="*/ 25 h 143"/>
                        <a:gd name="T6" fmla="*/ 123 w 136"/>
                        <a:gd name="T7" fmla="*/ 34 h 143"/>
                        <a:gd name="T8" fmla="*/ 135 w 136"/>
                        <a:gd name="T9" fmla="*/ 45 h 143"/>
                        <a:gd name="T10" fmla="*/ 117 w 136"/>
                        <a:gd name="T11" fmla="*/ 60 h 143"/>
                        <a:gd name="T12" fmla="*/ 125 w 136"/>
                        <a:gd name="T13" fmla="*/ 87 h 143"/>
                        <a:gd name="T14" fmla="*/ 121 w 136"/>
                        <a:gd name="T15" fmla="*/ 103 h 143"/>
                        <a:gd name="T16" fmla="*/ 114 w 136"/>
                        <a:gd name="T17" fmla="*/ 112 h 143"/>
                        <a:gd name="T18" fmla="*/ 106 w 136"/>
                        <a:gd name="T19" fmla="*/ 114 h 143"/>
                        <a:gd name="T20" fmla="*/ 101 w 136"/>
                        <a:gd name="T21" fmla="*/ 127 h 143"/>
                        <a:gd name="T22" fmla="*/ 91 w 136"/>
                        <a:gd name="T23" fmla="*/ 116 h 143"/>
                        <a:gd name="T24" fmla="*/ 86 w 136"/>
                        <a:gd name="T25" fmla="*/ 122 h 143"/>
                        <a:gd name="T26" fmla="*/ 67 w 136"/>
                        <a:gd name="T27" fmla="*/ 123 h 143"/>
                        <a:gd name="T28" fmla="*/ 63 w 136"/>
                        <a:gd name="T29" fmla="*/ 114 h 143"/>
                        <a:gd name="T30" fmla="*/ 55 w 136"/>
                        <a:gd name="T31" fmla="*/ 116 h 143"/>
                        <a:gd name="T32" fmla="*/ 55 w 136"/>
                        <a:gd name="T33" fmla="*/ 139 h 143"/>
                        <a:gd name="T34" fmla="*/ 46 w 136"/>
                        <a:gd name="T35" fmla="*/ 133 h 143"/>
                        <a:gd name="T36" fmla="*/ 40 w 136"/>
                        <a:gd name="T37" fmla="*/ 124 h 143"/>
                        <a:gd name="T38" fmla="*/ 36 w 136"/>
                        <a:gd name="T39" fmla="*/ 139 h 143"/>
                        <a:gd name="T40" fmla="*/ 26 w 136"/>
                        <a:gd name="T41" fmla="*/ 142 h 143"/>
                        <a:gd name="T42" fmla="*/ 19 w 136"/>
                        <a:gd name="T43" fmla="*/ 131 h 143"/>
                        <a:gd name="T44" fmla="*/ 7 w 136"/>
                        <a:gd name="T45" fmla="*/ 129 h 143"/>
                        <a:gd name="T46" fmla="*/ 0 w 136"/>
                        <a:gd name="T47" fmla="*/ 123 h 143"/>
                        <a:gd name="T48" fmla="*/ 11 w 136"/>
                        <a:gd name="T49" fmla="*/ 112 h 143"/>
                        <a:gd name="T50" fmla="*/ 23 w 136"/>
                        <a:gd name="T51" fmla="*/ 105 h 143"/>
                        <a:gd name="T52" fmla="*/ 32 w 136"/>
                        <a:gd name="T53" fmla="*/ 97 h 143"/>
                        <a:gd name="T54" fmla="*/ 54 w 136"/>
                        <a:gd name="T55" fmla="*/ 99 h 143"/>
                        <a:gd name="T56" fmla="*/ 55 w 136"/>
                        <a:gd name="T57" fmla="*/ 84 h 143"/>
                        <a:gd name="T58" fmla="*/ 60 w 136"/>
                        <a:gd name="T59" fmla="*/ 72 h 143"/>
                        <a:gd name="T60" fmla="*/ 68 w 136"/>
                        <a:gd name="T61" fmla="*/ 76 h 143"/>
                        <a:gd name="T62" fmla="*/ 88 w 136"/>
                        <a:gd name="T63" fmla="*/ 73 h 143"/>
                        <a:gd name="T64" fmla="*/ 91 w 136"/>
                        <a:gd name="T65" fmla="*/ 62 h 143"/>
                        <a:gd name="T66" fmla="*/ 91 w 136"/>
                        <a:gd name="T67" fmla="*/ 44 h 143"/>
                        <a:gd name="T68" fmla="*/ 97 w 136"/>
                        <a:gd name="T69" fmla="*/ 34 h 143"/>
                        <a:gd name="T70" fmla="*/ 92 w 136"/>
                        <a:gd name="T71" fmla="*/ 10 h 143"/>
                        <a:gd name="T72" fmla="*/ 99 w 136"/>
                        <a:gd name="T73" fmla="*/ 0 h 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36" h="143">
                          <a:moveTo>
                            <a:pt x="99" y="0"/>
                          </a:moveTo>
                          <a:lnTo>
                            <a:pt x="114" y="0"/>
                          </a:lnTo>
                          <a:lnTo>
                            <a:pt x="118" y="25"/>
                          </a:lnTo>
                          <a:lnTo>
                            <a:pt x="123" y="34"/>
                          </a:lnTo>
                          <a:lnTo>
                            <a:pt x="135" y="45"/>
                          </a:lnTo>
                          <a:lnTo>
                            <a:pt x="117" y="60"/>
                          </a:lnTo>
                          <a:lnTo>
                            <a:pt x="125" y="87"/>
                          </a:lnTo>
                          <a:lnTo>
                            <a:pt x="121" y="103"/>
                          </a:lnTo>
                          <a:lnTo>
                            <a:pt x="114" y="112"/>
                          </a:lnTo>
                          <a:lnTo>
                            <a:pt x="106" y="114"/>
                          </a:lnTo>
                          <a:lnTo>
                            <a:pt x="101" y="127"/>
                          </a:lnTo>
                          <a:lnTo>
                            <a:pt x="91" y="116"/>
                          </a:lnTo>
                          <a:lnTo>
                            <a:pt x="86" y="122"/>
                          </a:lnTo>
                          <a:lnTo>
                            <a:pt x="67" y="123"/>
                          </a:lnTo>
                          <a:lnTo>
                            <a:pt x="63" y="114"/>
                          </a:lnTo>
                          <a:lnTo>
                            <a:pt x="55" y="116"/>
                          </a:lnTo>
                          <a:lnTo>
                            <a:pt x="55" y="139"/>
                          </a:lnTo>
                          <a:lnTo>
                            <a:pt x="46" y="133"/>
                          </a:lnTo>
                          <a:lnTo>
                            <a:pt x="40" y="124"/>
                          </a:lnTo>
                          <a:lnTo>
                            <a:pt x="36" y="139"/>
                          </a:lnTo>
                          <a:lnTo>
                            <a:pt x="26" y="142"/>
                          </a:lnTo>
                          <a:lnTo>
                            <a:pt x="19" y="131"/>
                          </a:lnTo>
                          <a:lnTo>
                            <a:pt x="7" y="129"/>
                          </a:lnTo>
                          <a:lnTo>
                            <a:pt x="0" y="123"/>
                          </a:lnTo>
                          <a:lnTo>
                            <a:pt x="11" y="112"/>
                          </a:lnTo>
                          <a:lnTo>
                            <a:pt x="23" y="105"/>
                          </a:lnTo>
                          <a:lnTo>
                            <a:pt x="32" y="97"/>
                          </a:lnTo>
                          <a:lnTo>
                            <a:pt x="54" y="99"/>
                          </a:lnTo>
                          <a:lnTo>
                            <a:pt x="55" y="84"/>
                          </a:lnTo>
                          <a:lnTo>
                            <a:pt x="60" y="72"/>
                          </a:lnTo>
                          <a:lnTo>
                            <a:pt x="68" y="76"/>
                          </a:lnTo>
                          <a:lnTo>
                            <a:pt x="88" y="73"/>
                          </a:lnTo>
                          <a:lnTo>
                            <a:pt x="91" y="62"/>
                          </a:lnTo>
                          <a:lnTo>
                            <a:pt x="91" y="44"/>
                          </a:lnTo>
                          <a:lnTo>
                            <a:pt x="97" y="34"/>
                          </a:lnTo>
                          <a:lnTo>
                            <a:pt x="92" y="10"/>
                          </a:lnTo>
                          <a:lnTo>
                            <a:pt x="99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8" name="Freeform 198">
                      <a:extLst>
                        <a:ext uri="{FF2B5EF4-FFF2-40B4-BE49-F238E27FC236}">
                          <a16:creationId xmlns:a16="http://schemas.microsoft.com/office/drawing/2014/main" id="{85D94440-2D68-C773-0F59-680C032D69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08339" y="3504351"/>
                      <a:ext cx="50946" cy="85395"/>
                    </a:xfrm>
                    <a:custGeom>
                      <a:avLst/>
                      <a:gdLst>
                        <a:gd name="T0" fmla="*/ 14 w 34"/>
                        <a:gd name="T1" fmla="*/ 5 h 54"/>
                        <a:gd name="T2" fmla="*/ 8 w 34"/>
                        <a:gd name="T3" fmla="*/ 15 h 54"/>
                        <a:gd name="T4" fmla="*/ 0 w 34"/>
                        <a:gd name="T5" fmla="*/ 21 h 54"/>
                        <a:gd name="T6" fmla="*/ 7 w 34"/>
                        <a:gd name="T7" fmla="*/ 36 h 54"/>
                        <a:gd name="T8" fmla="*/ 14 w 34"/>
                        <a:gd name="T9" fmla="*/ 28 h 54"/>
                        <a:gd name="T10" fmla="*/ 21 w 34"/>
                        <a:gd name="T11" fmla="*/ 31 h 54"/>
                        <a:gd name="T12" fmla="*/ 19 w 34"/>
                        <a:gd name="T13" fmla="*/ 40 h 54"/>
                        <a:gd name="T14" fmla="*/ 25 w 34"/>
                        <a:gd name="T15" fmla="*/ 53 h 54"/>
                        <a:gd name="T16" fmla="*/ 33 w 34"/>
                        <a:gd name="T17" fmla="*/ 47 h 54"/>
                        <a:gd name="T18" fmla="*/ 33 w 34"/>
                        <a:gd name="T19" fmla="*/ 32 h 54"/>
                        <a:gd name="T20" fmla="*/ 31 w 34"/>
                        <a:gd name="T21" fmla="*/ 8 h 54"/>
                        <a:gd name="T22" fmla="*/ 25 w 34"/>
                        <a:gd name="T23" fmla="*/ 0 h 54"/>
                        <a:gd name="T24" fmla="*/ 14 w 34"/>
                        <a:gd name="T25" fmla="*/ 5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4" h="54">
                          <a:moveTo>
                            <a:pt x="14" y="5"/>
                          </a:moveTo>
                          <a:lnTo>
                            <a:pt x="8" y="15"/>
                          </a:lnTo>
                          <a:lnTo>
                            <a:pt x="0" y="21"/>
                          </a:lnTo>
                          <a:lnTo>
                            <a:pt x="7" y="36"/>
                          </a:lnTo>
                          <a:lnTo>
                            <a:pt x="14" y="28"/>
                          </a:lnTo>
                          <a:lnTo>
                            <a:pt x="21" y="31"/>
                          </a:lnTo>
                          <a:lnTo>
                            <a:pt x="19" y="40"/>
                          </a:lnTo>
                          <a:lnTo>
                            <a:pt x="25" y="53"/>
                          </a:lnTo>
                          <a:lnTo>
                            <a:pt x="33" y="47"/>
                          </a:lnTo>
                          <a:lnTo>
                            <a:pt x="33" y="32"/>
                          </a:lnTo>
                          <a:lnTo>
                            <a:pt x="31" y="8"/>
                          </a:lnTo>
                          <a:lnTo>
                            <a:pt x="25" y="0"/>
                          </a:lnTo>
                          <a:lnTo>
                            <a:pt x="14" y="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9" name="Freeform 199">
                      <a:extLst>
                        <a:ext uri="{FF2B5EF4-FFF2-40B4-BE49-F238E27FC236}">
                          <a16:creationId xmlns:a16="http://schemas.microsoft.com/office/drawing/2014/main" id="{5A28352E-D250-81E5-0022-4357B98C24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74617" y="2941022"/>
                      <a:ext cx="1259884" cy="931078"/>
                    </a:xfrm>
                    <a:custGeom>
                      <a:avLst/>
                      <a:gdLst>
                        <a:gd name="T0" fmla="*/ 622 w 817"/>
                        <a:gd name="T1" fmla="*/ 289 h 602"/>
                        <a:gd name="T2" fmla="*/ 663 w 817"/>
                        <a:gd name="T3" fmla="*/ 292 h 602"/>
                        <a:gd name="T4" fmla="*/ 670 w 817"/>
                        <a:gd name="T5" fmla="*/ 320 h 602"/>
                        <a:gd name="T6" fmla="*/ 674 w 817"/>
                        <a:gd name="T7" fmla="*/ 378 h 602"/>
                        <a:gd name="T8" fmla="*/ 696 w 817"/>
                        <a:gd name="T9" fmla="*/ 431 h 602"/>
                        <a:gd name="T10" fmla="*/ 691 w 817"/>
                        <a:gd name="T11" fmla="*/ 487 h 602"/>
                        <a:gd name="T12" fmla="*/ 664 w 817"/>
                        <a:gd name="T13" fmla="*/ 529 h 602"/>
                        <a:gd name="T14" fmla="*/ 641 w 817"/>
                        <a:gd name="T15" fmla="*/ 548 h 602"/>
                        <a:gd name="T16" fmla="*/ 595 w 817"/>
                        <a:gd name="T17" fmla="*/ 567 h 602"/>
                        <a:gd name="T18" fmla="*/ 540 w 817"/>
                        <a:gd name="T19" fmla="*/ 601 h 602"/>
                        <a:gd name="T20" fmla="*/ 519 w 817"/>
                        <a:gd name="T21" fmla="*/ 593 h 602"/>
                        <a:gd name="T22" fmla="*/ 460 w 817"/>
                        <a:gd name="T23" fmla="*/ 555 h 602"/>
                        <a:gd name="T24" fmla="*/ 428 w 817"/>
                        <a:gd name="T25" fmla="*/ 587 h 602"/>
                        <a:gd name="T26" fmla="*/ 391 w 817"/>
                        <a:gd name="T27" fmla="*/ 577 h 602"/>
                        <a:gd name="T28" fmla="*/ 364 w 817"/>
                        <a:gd name="T29" fmla="*/ 537 h 602"/>
                        <a:gd name="T30" fmla="*/ 380 w 817"/>
                        <a:gd name="T31" fmla="*/ 504 h 602"/>
                        <a:gd name="T32" fmla="*/ 354 w 817"/>
                        <a:gd name="T33" fmla="*/ 481 h 602"/>
                        <a:gd name="T34" fmla="*/ 306 w 817"/>
                        <a:gd name="T35" fmla="*/ 458 h 602"/>
                        <a:gd name="T36" fmla="*/ 257 w 817"/>
                        <a:gd name="T37" fmla="*/ 479 h 602"/>
                        <a:gd name="T38" fmla="*/ 219 w 817"/>
                        <a:gd name="T39" fmla="*/ 480 h 602"/>
                        <a:gd name="T40" fmla="*/ 163 w 817"/>
                        <a:gd name="T41" fmla="*/ 464 h 602"/>
                        <a:gd name="T42" fmla="*/ 142 w 817"/>
                        <a:gd name="T43" fmla="*/ 450 h 602"/>
                        <a:gd name="T44" fmla="*/ 100 w 817"/>
                        <a:gd name="T45" fmla="*/ 426 h 602"/>
                        <a:gd name="T46" fmla="*/ 68 w 817"/>
                        <a:gd name="T47" fmla="*/ 387 h 602"/>
                        <a:gd name="T48" fmla="*/ 17 w 817"/>
                        <a:gd name="T49" fmla="*/ 387 h 602"/>
                        <a:gd name="T50" fmla="*/ 14 w 817"/>
                        <a:gd name="T51" fmla="*/ 344 h 602"/>
                        <a:gd name="T52" fmla="*/ 15 w 817"/>
                        <a:gd name="T53" fmla="*/ 310 h 602"/>
                        <a:gd name="T54" fmla="*/ 14 w 817"/>
                        <a:gd name="T55" fmla="*/ 269 h 602"/>
                        <a:gd name="T56" fmla="*/ 40 w 817"/>
                        <a:gd name="T57" fmla="*/ 266 h 602"/>
                        <a:gd name="T58" fmla="*/ 81 w 817"/>
                        <a:gd name="T59" fmla="*/ 248 h 602"/>
                        <a:gd name="T60" fmla="*/ 76 w 817"/>
                        <a:gd name="T61" fmla="*/ 192 h 602"/>
                        <a:gd name="T62" fmla="*/ 111 w 817"/>
                        <a:gd name="T63" fmla="*/ 161 h 602"/>
                        <a:gd name="T64" fmla="*/ 150 w 817"/>
                        <a:gd name="T65" fmla="*/ 126 h 602"/>
                        <a:gd name="T66" fmla="*/ 172 w 817"/>
                        <a:gd name="T67" fmla="*/ 105 h 602"/>
                        <a:gd name="T68" fmla="*/ 210 w 817"/>
                        <a:gd name="T69" fmla="*/ 120 h 602"/>
                        <a:gd name="T70" fmla="*/ 258 w 817"/>
                        <a:gd name="T71" fmla="*/ 167 h 602"/>
                        <a:gd name="T72" fmla="*/ 298 w 817"/>
                        <a:gd name="T73" fmla="*/ 198 h 602"/>
                        <a:gd name="T74" fmla="*/ 406 w 817"/>
                        <a:gd name="T75" fmla="*/ 218 h 602"/>
                        <a:gd name="T76" fmla="*/ 460 w 817"/>
                        <a:gd name="T77" fmla="*/ 214 h 602"/>
                        <a:gd name="T78" fmla="*/ 513 w 817"/>
                        <a:gd name="T79" fmla="*/ 182 h 602"/>
                        <a:gd name="T80" fmla="*/ 546 w 817"/>
                        <a:gd name="T81" fmla="*/ 158 h 602"/>
                        <a:gd name="T82" fmla="*/ 604 w 817"/>
                        <a:gd name="T83" fmla="*/ 124 h 602"/>
                        <a:gd name="T84" fmla="*/ 558 w 817"/>
                        <a:gd name="T85" fmla="*/ 115 h 602"/>
                        <a:gd name="T86" fmla="*/ 557 w 817"/>
                        <a:gd name="T87" fmla="*/ 65 h 602"/>
                        <a:gd name="T88" fmla="*/ 591 w 817"/>
                        <a:gd name="T89" fmla="*/ 49 h 602"/>
                        <a:gd name="T90" fmla="*/ 600 w 817"/>
                        <a:gd name="T91" fmla="*/ 0 h 602"/>
                        <a:gd name="T92" fmla="*/ 689 w 817"/>
                        <a:gd name="T93" fmla="*/ 29 h 602"/>
                        <a:gd name="T94" fmla="*/ 714 w 817"/>
                        <a:gd name="T95" fmla="*/ 73 h 602"/>
                        <a:gd name="T96" fmla="*/ 763 w 817"/>
                        <a:gd name="T97" fmla="*/ 97 h 602"/>
                        <a:gd name="T98" fmla="*/ 808 w 817"/>
                        <a:gd name="T99" fmla="*/ 103 h 602"/>
                        <a:gd name="T100" fmla="*/ 806 w 817"/>
                        <a:gd name="T101" fmla="*/ 130 h 602"/>
                        <a:gd name="T102" fmla="*/ 783 w 817"/>
                        <a:gd name="T103" fmla="*/ 178 h 602"/>
                        <a:gd name="T104" fmla="*/ 797 w 817"/>
                        <a:gd name="T105" fmla="*/ 198 h 602"/>
                        <a:gd name="T106" fmla="*/ 755 w 817"/>
                        <a:gd name="T107" fmla="*/ 230 h 602"/>
                        <a:gd name="T108" fmla="*/ 721 w 817"/>
                        <a:gd name="T109" fmla="*/ 248 h 602"/>
                        <a:gd name="T110" fmla="*/ 669 w 817"/>
                        <a:gd name="T111" fmla="*/ 275 h 602"/>
                        <a:gd name="T112" fmla="*/ 657 w 817"/>
                        <a:gd name="T113" fmla="*/ 241 h 6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817" h="602">
                          <a:moveTo>
                            <a:pt x="641" y="259"/>
                          </a:moveTo>
                          <a:lnTo>
                            <a:pt x="621" y="274"/>
                          </a:lnTo>
                          <a:lnTo>
                            <a:pt x="622" y="289"/>
                          </a:lnTo>
                          <a:lnTo>
                            <a:pt x="637" y="302"/>
                          </a:lnTo>
                          <a:lnTo>
                            <a:pt x="652" y="303"/>
                          </a:lnTo>
                          <a:lnTo>
                            <a:pt x="663" y="292"/>
                          </a:lnTo>
                          <a:lnTo>
                            <a:pt x="685" y="294"/>
                          </a:lnTo>
                          <a:lnTo>
                            <a:pt x="689" y="314"/>
                          </a:lnTo>
                          <a:lnTo>
                            <a:pt x="670" y="320"/>
                          </a:lnTo>
                          <a:lnTo>
                            <a:pt x="655" y="334"/>
                          </a:lnTo>
                          <a:lnTo>
                            <a:pt x="661" y="353"/>
                          </a:lnTo>
                          <a:lnTo>
                            <a:pt x="674" y="378"/>
                          </a:lnTo>
                          <a:lnTo>
                            <a:pt x="692" y="397"/>
                          </a:lnTo>
                          <a:lnTo>
                            <a:pt x="692" y="413"/>
                          </a:lnTo>
                          <a:lnTo>
                            <a:pt x="696" y="431"/>
                          </a:lnTo>
                          <a:lnTo>
                            <a:pt x="703" y="471"/>
                          </a:lnTo>
                          <a:lnTo>
                            <a:pt x="693" y="474"/>
                          </a:lnTo>
                          <a:lnTo>
                            <a:pt x="691" y="487"/>
                          </a:lnTo>
                          <a:lnTo>
                            <a:pt x="677" y="500"/>
                          </a:lnTo>
                          <a:lnTo>
                            <a:pt x="678" y="519"/>
                          </a:lnTo>
                          <a:lnTo>
                            <a:pt x="664" y="529"/>
                          </a:lnTo>
                          <a:lnTo>
                            <a:pt x="655" y="530"/>
                          </a:lnTo>
                          <a:lnTo>
                            <a:pt x="652" y="545"/>
                          </a:lnTo>
                          <a:lnTo>
                            <a:pt x="641" y="548"/>
                          </a:lnTo>
                          <a:lnTo>
                            <a:pt x="638" y="563"/>
                          </a:lnTo>
                          <a:lnTo>
                            <a:pt x="613" y="570"/>
                          </a:lnTo>
                          <a:lnTo>
                            <a:pt x="595" y="567"/>
                          </a:lnTo>
                          <a:lnTo>
                            <a:pt x="572" y="575"/>
                          </a:lnTo>
                          <a:lnTo>
                            <a:pt x="549" y="593"/>
                          </a:lnTo>
                          <a:lnTo>
                            <a:pt x="540" y="601"/>
                          </a:lnTo>
                          <a:lnTo>
                            <a:pt x="534" y="581"/>
                          </a:lnTo>
                          <a:lnTo>
                            <a:pt x="525" y="576"/>
                          </a:lnTo>
                          <a:lnTo>
                            <a:pt x="519" y="593"/>
                          </a:lnTo>
                          <a:lnTo>
                            <a:pt x="497" y="563"/>
                          </a:lnTo>
                          <a:lnTo>
                            <a:pt x="475" y="555"/>
                          </a:lnTo>
                          <a:lnTo>
                            <a:pt x="460" y="555"/>
                          </a:lnTo>
                          <a:lnTo>
                            <a:pt x="437" y="567"/>
                          </a:lnTo>
                          <a:lnTo>
                            <a:pt x="426" y="573"/>
                          </a:lnTo>
                          <a:lnTo>
                            <a:pt x="428" y="587"/>
                          </a:lnTo>
                          <a:lnTo>
                            <a:pt x="408" y="590"/>
                          </a:lnTo>
                          <a:lnTo>
                            <a:pt x="405" y="581"/>
                          </a:lnTo>
                          <a:lnTo>
                            <a:pt x="391" y="577"/>
                          </a:lnTo>
                          <a:lnTo>
                            <a:pt x="387" y="554"/>
                          </a:lnTo>
                          <a:lnTo>
                            <a:pt x="380" y="539"/>
                          </a:lnTo>
                          <a:lnTo>
                            <a:pt x="364" y="537"/>
                          </a:lnTo>
                          <a:lnTo>
                            <a:pt x="365" y="524"/>
                          </a:lnTo>
                          <a:lnTo>
                            <a:pt x="375" y="516"/>
                          </a:lnTo>
                          <a:lnTo>
                            <a:pt x="380" y="504"/>
                          </a:lnTo>
                          <a:lnTo>
                            <a:pt x="375" y="487"/>
                          </a:lnTo>
                          <a:lnTo>
                            <a:pt x="371" y="479"/>
                          </a:lnTo>
                          <a:lnTo>
                            <a:pt x="354" y="481"/>
                          </a:lnTo>
                          <a:lnTo>
                            <a:pt x="345" y="467"/>
                          </a:lnTo>
                          <a:lnTo>
                            <a:pt x="329" y="458"/>
                          </a:lnTo>
                          <a:lnTo>
                            <a:pt x="306" y="458"/>
                          </a:lnTo>
                          <a:lnTo>
                            <a:pt x="288" y="468"/>
                          </a:lnTo>
                          <a:lnTo>
                            <a:pt x="280" y="479"/>
                          </a:lnTo>
                          <a:lnTo>
                            <a:pt x="257" y="479"/>
                          </a:lnTo>
                          <a:lnTo>
                            <a:pt x="241" y="471"/>
                          </a:lnTo>
                          <a:lnTo>
                            <a:pt x="233" y="486"/>
                          </a:lnTo>
                          <a:lnTo>
                            <a:pt x="219" y="480"/>
                          </a:lnTo>
                          <a:lnTo>
                            <a:pt x="188" y="478"/>
                          </a:lnTo>
                          <a:lnTo>
                            <a:pt x="174" y="470"/>
                          </a:lnTo>
                          <a:lnTo>
                            <a:pt x="163" y="464"/>
                          </a:lnTo>
                          <a:lnTo>
                            <a:pt x="161" y="448"/>
                          </a:lnTo>
                          <a:lnTo>
                            <a:pt x="156" y="458"/>
                          </a:lnTo>
                          <a:lnTo>
                            <a:pt x="142" y="450"/>
                          </a:lnTo>
                          <a:lnTo>
                            <a:pt x="129" y="438"/>
                          </a:lnTo>
                          <a:lnTo>
                            <a:pt x="113" y="438"/>
                          </a:lnTo>
                          <a:lnTo>
                            <a:pt x="100" y="426"/>
                          </a:lnTo>
                          <a:lnTo>
                            <a:pt x="79" y="421"/>
                          </a:lnTo>
                          <a:lnTo>
                            <a:pt x="79" y="395"/>
                          </a:lnTo>
                          <a:lnTo>
                            <a:pt x="68" y="387"/>
                          </a:lnTo>
                          <a:lnTo>
                            <a:pt x="51" y="385"/>
                          </a:lnTo>
                          <a:lnTo>
                            <a:pt x="31" y="398"/>
                          </a:lnTo>
                          <a:lnTo>
                            <a:pt x="17" y="387"/>
                          </a:lnTo>
                          <a:lnTo>
                            <a:pt x="19" y="368"/>
                          </a:lnTo>
                          <a:lnTo>
                            <a:pt x="11" y="358"/>
                          </a:lnTo>
                          <a:lnTo>
                            <a:pt x="14" y="344"/>
                          </a:lnTo>
                          <a:lnTo>
                            <a:pt x="17" y="321"/>
                          </a:lnTo>
                          <a:lnTo>
                            <a:pt x="17" y="308"/>
                          </a:lnTo>
                          <a:lnTo>
                            <a:pt x="15" y="310"/>
                          </a:lnTo>
                          <a:lnTo>
                            <a:pt x="0" y="299"/>
                          </a:lnTo>
                          <a:lnTo>
                            <a:pt x="2" y="277"/>
                          </a:lnTo>
                          <a:lnTo>
                            <a:pt x="14" y="269"/>
                          </a:lnTo>
                          <a:lnTo>
                            <a:pt x="35" y="282"/>
                          </a:lnTo>
                          <a:lnTo>
                            <a:pt x="42" y="275"/>
                          </a:lnTo>
                          <a:lnTo>
                            <a:pt x="40" y="266"/>
                          </a:lnTo>
                          <a:lnTo>
                            <a:pt x="64" y="261"/>
                          </a:lnTo>
                          <a:lnTo>
                            <a:pt x="69" y="252"/>
                          </a:lnTo>
                          <a:lnTo>
                            <a:pt x="81" y="248"/>
                          </a:lnTo>
                          <a:lnTo>
                            <a:pt x="82" y="208"/>
                          </a:lnTo>
                          <a:lnTo>
                            <a:pt x="71" y="203"/>
                          </a:lnTo>
                          <a:lnTo>
                            <a:pt x="76" y="192"/>
                          </a:lnTo>
                          <a:lnTo>
                            <a:pt x="104" y="189"/>
                          </a:lnTo>
                          <a:lnTo>
                            <a:pt x="110" y="181"/>
                          </a:lnTo>
                          <a:lnTo>
                            <a:pt x="111" y="161"/>
                          </a:lnTo>
                          <a:lnTo>
                            <a:pt x="126" y="153"/>
                          </a:lnTo>
                          <a:lnTo>
                            <a:pt x="144" y="159"/>
                          </a:lnTo>
                          <a:lnTo>
                            <a:pt x="150" y="126"/>
                          </a:lnTo>
                          <a:lnTo>
                            <a:pt x="157" y="119"/>
                          </a:lnTo>
                          <a:lnTo>
                            <a:pt x="169" y="116"/>
                          </a:lnTo>
                          <a:lnTo>
                            <a:pt x="172" y="105"/>
                          </a:lnTo>
                          <a:lnTo>
                            <a:pt x="181" y="98"/>
                          </a:lnTo>
                          <a:lnTo>
                            <a:pt x="189" y="109"/>
                          </a:lnTo>
                          <a:lnTo>
                            <a:pt x="210" y="120"/>
                          </a:lnTo>
                          <a:lnTo>
                            <a:pt x="214" y="136"/>
                          </a:lnTo>
                          <a:lnTo>
                            <a:pt x="225" y="161"/>
                          </a:lnTo>
                          <a:lnTo>
                            <a:pt x="258" y="167"/>
                          </a:lnTo>
                          <a:lnTo>
                            <a:pt x="272" y="170"/>
                          </a:lnTo>
                          <a:lnTo>
                            <a:pt x="288" y="179"/>
                          </a:lnTo>
                          <a:lnTo>
                            <a:pt x="298" y="198"/>
                          </a:lnTo>
                          <a:lnTo>
                            <a:pt x="308" y="207"/>
                          </a:lnTo>
                          <a:lnTo>
                            <a:pt x="388" y="213"/>
                          </a:lnTo>
                          <a:lnTo>
                            <a:pt x="406" y="218"/>
                          </a:lnTo>
                          <a:lnTo>
                            <a:pt x="427" y="230"/>
                          </a:lnTo>
                          <a:lnTo>
                            <a:pt x="448" y="223"/>
                          </a:lnTo>
                          <a:lnTo>
                            <a:pt x="460" y="214"/>
                          </a:lnTo>
                          <a:lnTo>
                            <a:pt x="488" y="218"/>
                          </a:lnTo>
                          <a:lnTo>
                            <a:pt x="511" y="199"/>
                          </a:lnTo>
                          <a:lnTo>
                            <a:pt x="513" y="182"/>
                          </a:lnTo>
                          <a:lnTo>
                            <a:pt x="513" y="165"/>
                          </a:lnTo>
                          <a:lnTo>
                            <a:pt x="532" y="172"/>
                          </a:lnTo>
                          <a:lnTo>
                            <a:pt x="546" y="158"/>
                          </a:lnTo>
                          <a:lnTo>
                            <a:pt x="558" y="148"/>
                          </a:lnTo>
                          <a:lnTo>
                            <a:pt x="580" y="136"/>
                          </a:lnTo>
                          <a:lnTo>
                            <a:pt x="604" y="124"/>
                          </a:lnTo>
                          <a:lnTo>
                            <a:pt x="593" y="109"/>
                          </a:lnTo>
                          <a:lnTo>
                            <a:pt x="570" y="112"/>
                          </a:lnTo>
                          <a:lnTo>
                            <a:pt x="558" y="115"/>
                          </a:lnTo>
                          <a:lnTo>
                            <a:pt x="555" y="109"/>
                          </a:lnTo>
                          <a:lnTo>
                            <a:pt x="553" y="77"/>
                          </a:lnTo>
                          <a:lnTo>
                            <a:pt x="557" y="65"/>
                          </a:lnTo>
                          <a:lnTo>
                            <a:pt x="568" y="76"/>
                          </a:lnTo>
                          <a:lnTo>
                            <a:pt x="587" y="76"/>
                          </a:lnTo>
                          <a:lnTo>
                            <a:pt x="591" y="49"/>
                          </a:lnTo>
                          <a:lnTo>
                            <a:pt x="602" y="40"/>
                          </a:lnTo>
                          <a:lnTo>
                            <a:pt x="592" y="14"/>
                          </a:lnTo>
                          <a:lnTo>
                            <a:pt x="600" y="0"/>
                          </a:lnTo>
                          <a:lnTo>
                            <a:pt x="661" y="1"/>
                          </a:lnTo>
                          <a:lnTo>
                            <a:pt x="675" y="17"/>
                          </a:lnTo>
                          <a:lnTo>
                            <a:pt x="689" y="29"/>
                          </a:lnTo>
                          <a:lnTo>
                            <a:pt x="700" y="42"/>
                          </a:lnTo>
                          <a:lnTo>
                            <a:pt x="703" y="59"/>
                          </a:lnTo>
                          <a:lnTo>
                            <a:pt x="714" y="73"/>
                          </a:lnTo>
                          <a:lnTo>
                            <a:pt x="740" y="78"/>
                          </a:lnTo>
                          <a:lnTo>
                            <a:pt x="751" y="88"/>
                          </a:lnTo>
                          <a:lnTo>
                            <a:pt x="763" y="97"/>
                          </a:lnTo>
                          <a:lnTo>
                            <a:pt x="769" y="106"/>
                          </a:lnTo>
                          <a:lnTo>
                            <a:pt x="783" y="107"/>
                          </a:lnTo>
                          <a:lnTo>
                            <a:pt x="808" y="103"/>
                          </a:lnTo>
                          <a:lnTo>
                            <a:pt x="813" y="109"/>
                          </a:lnTo>
                          <a:lnTo>
                            <a:pt x="816" y="122"/>
                          </a:lnTo>
                          <a:lnTo>
                            <a:pt x="806" y="130"/>
                          </a:lnTo>
                          <a:lnTo>
                            <a:pt x="804" y="165"/>
                          </a:lnTo>
                          <a:lnTo>
                            <a:pt x="791" y="164"/>
                          </a:lnTo>
                          <a:lnTo>
                            <a:pt x="783" y="178"/>
                          </a:lnTo>
                          <a:lnTo>
                            <a:pt x="784" y="194"/>
                          </a:lnTo>
                          <a:lnTo>
                            <a:pt x="798" y="198"/>
                          </a:lnTo>
                          <a:lnTo>
                            <a:pt x="797" y="198"/>
                          </a:lnTo>
                          <a:lnTo>
                            <a:pt x="783" y="209"/>
                          </a:lnTo>
                          <a:lnTo>
                            <a:pt x="769" y="213"/>
                          </a:lnTo>
                          <a:lnTo>
                            <a:pt x="755" y="230"/>
                          </a:lnTo>
                          <a:lnTo>
                            <a:pt x="741" y="230"/>
                          </a:lnTo>
                          <a:lnTo>
                            <a:pt x="729" y="224"/>
                          </a:lnTo>
                          <a:lnTo>
                            <a:pt x="721" y="248"/>
                          </a:lnTo>
                          <a:lnTo>
                            <a:pt x="707" y="257"/>
                          </a:lnTo>
                          <a:lnTo>
                            <a:pt x="689" y="268"/>
                          </a:lnTo>
                          <a:lnTo>
                            <a:pt x="669" y="275"/>
                          </a:lnTo>
                          <a:lnTo>
                            <a:pt x="667" y="258"/>
                          </a:lnTo>
                          <a:lnTo>
                            <a:pt x="663" y="242"/>
                          </a:lnTo>
                          <a:lnTo>
                            <a:pt x="657" y="241"/>
                          </a:lnTo>
                          <a:lnTo>
                            <a:pt x="648" y="248"/>
                          </a:lnTo>
                          <a:lnTo>
                            <a:pt x="641" y="25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0" name="Freeform 200">
                      <a:extLst>
                        <a:ext uri="{FF2B5EF4-FFF2-40B4-BE49-F238E27FC236}">
                          <a16:creationId xmlns:a16="http://schemas.microsoft.com/office/drawing/2014/main" id="{BB3691D7-C74F-E30D-C406-4A3DED5E41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66517" y="3270204"/>
                      <a:ext cx="107400" cy="139111"/>
                    </a:xfrm>
                    <a:custGeom>
                      <a:avLst/>
                      <a:gdLst>
                        <a:gd name="T0" fmla="*/ 67 w 70"/>
                        <a:gd name="T1" fmla="*/ 0 h 91"/>
                        <a:gd name="T2" fmla="*/ 69 w 70"/>
                        <a:gd name="T3" fmla="*/ 25 h 91"/>
                        <a:gd name="T4" fmla="*/ 60 w 70"/>
                        <a:gd name="T5" fmla="*/ 31 h 91"/>
                        <a:gd name="T6" fmla="*/ 52 w 70"/>
                        <a:gd name="T7" fmla="*/ 45 h 91"/>
                        <a:gd name="T8" fmla="*/ 39 w 70"/>
                        <a:gd name="T9" fmla="*/ 51 h 91"/>
                        <a:gd name="T10" fmla="*/ 55 w 70"/>
                        <a:gd name="T11" fmla="*/ 67 h 91"/>
                        <a:gd name="T12" fmla="*/ 50 w 70"/>
                        <a:gd name="T13" fmla="*/ 82 h 91"/>
                        <a:gd name="T14" fmla="*/ 29 w 70"/>
                        <a:gd name="T15" fmla="*/ 90 h 91"/>
                        <a:gd name="T16" fmla="*/ 22 w 70"/>
                        <a:gd name="T17" fmla="*/ 81 h 91"/>
                        <a:gd name="T18" fmla="*/ 4 w 70"/>
                        <a:gd name="T19" fmla="*/ 73 h 91"/>
                        <a:gd name="T20" fmla="*/ 15 w 70"/>
                        <a:gd name="T21" fmla="*/ 65 h 91"/>
                        <a:gd name="T22" fmla="*/ 16 w 70"/>
                        <a:gd name="T23" fmla="*/ 48 h 91"/>
                        <a:gd name="T24" fmla="*/ 4 w 70"/>
                        <a:gd name="T25" fmla="*/ 45 h 91"/>
                        <a:gd name="T26" fmla="*/ 0 w 70"/>
                        <a:gd name="T27" fmla="*/ 45 h 91"/>
                        <a:gd name="T28" fmla="*/ 14 w 70"/>
                        <a:gd name="T29" fmla="*/ 37 h 91"/>
                        <a:gd name="T30" fmla="*/ 22 w 70"/>
                        <a:gd name="T31" fmla="*/ 12 h 91"/>
                        <a:gd name="T32" fmla="*/ 34 w 70"/>
                        <a:gd name="T33" fmla="*/ 18 h 91"/>
                        <a:gd name="T34" fmla="*/ 48 w 70"/>
                        <a:gd name="T35" fmla="*/ 18 h 91"/>
                        <a:gd name="T36" fmla="*/ 62 w 70"/>
                        <a:gd name="T37" fmla="*/ 1 h 91"/>
                        <a:gd name="T38" fmla="*/ 67 w 70"/>
                        <a:gd name="T39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70" h="91">
                          <a:moveTo>
                            <a:pt x="67" y="0"/>
                          </a:moveTo>
                          <a:lnTo>
                            <a:pt x="69" y="25"/>
                          </a:lnTo>
                          <a:lnTo>
                            <a:pt x="60" y="31"/>
                          </a:lnTo>
                          <a:lnTo>
                            <a:pt x="52" y="45"/>
                          </a:lnTo>
                          <a:lnTo>
                            <a:pt x="39" y="51"/>
                          </a:lnTo>
                          <a:lnTo>
                            <a:pt x="55" y="67"/>
                          </a:lnTo>
                          <a:lnTo>
                            <a:pt x="50" y="82"/>
                          </a:lnTo>
                          <a:lnTo>
                            <a:pt x="29" y="90"/>
                          </a:lnTo>
                          <a:lnTo>
                            <a:pt x="22" y="81"/>
                          </a:lnTo>
                          <a:lnTo>
                            <a:pt x="4" y="73"/>
                          </a:lnTo>
                          <a:lnTo>
                            <a:pt x="15" y="65"/>
                          </a:lnTo>
                          <a:lnTo>
                            <a:pt x="16" y="48"/>
                          </a:lnTo>
                          <a:lnTo>
                            <a:pt x="4" y="45"/>
                          </a:lnTo>
                          <a:lnTo>
                            <a:pt x="0" y="45"/>
                          </a:lnTo>
                          <a:lnTo>
                            <a:pt x="14" y="37"/>
                          </a:lnTo>
                          <a:lnTo>
                            <a:pt x="22" y="12"/>
                          </a:lnTo>
                          <a:lnTo>
                            <a:pt x="34" y="18"/>
                          </a:lnTo>
                          <a:lnTo>
                            <a:pt x="48" y="18"/>
                          </a:lnTo>
                          <a:lnTo>
                            <a:pt x="62" y="1"/>
                          </a:lnTo>
                          <a:lnTo>
                            <a:pt x="67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1" name="Freeform 201">
                      <a:extLst>
                        <a:ext uri="{FF2B5EF4-FFF2-40B4-BE49-F238E27FC236}">
                          <a16:creationId xmlns:a16="http://schemas.microsoft.com/office/drawing/2014/main" id="{524F3B36-FCF5-873B-DA54-9710AF07AE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31756" y="3682027"/>
                      <a:ext cx="173493" cy="447633"/>
                    </a:xfrm>
                    <a:custGeom>
                      <a:avLst/>
                      <a:gdLst>
                        <a:gd name="T0" fmla="*/ 1 w 113"/>
                        <a:gd name="T1" fmla="*/ 109 h 289"/>
                        <a:gd name="T2" fmla="*/ 8 w 113"/>
                        <a:gd name="T3" fmla="*/ 97 h 289"/>
                        <a:gd name="T4" fmla="*/ 8 w 113"/>
                        <a:gd name="T5" fmla="*/ 69 h 289"/>
                        <a:gd name="T6" fmla="*/ 21 w 113"/>
                        <a:gd name="T7" fmla="*/ 54 h 289"/>
                        <a:gd name="T8" fmla="*/ 27 w 113"/>
                        <a:gd name="T9" fmla="*/ 35 h 289"/>
                        <a:gd name="T10" fmla="*/ 38 w 113"/>
                        <a:gd name="T11" fmla="*/ 20 h 289"/>
                        <a:gd name="T12" fmla="*/ 56 w 113"/>
                        <a:gd name="T13" fmla="*/ 11 h 289"/>
                        <a:gd name="T14" fmla="*/ 57 w 113"/>
                        <a:gd name="T15" fmla="*/ 3 h 289"/>
                        <a:gd name="T16" fmla="*/ 74 w 113"/>
                        <a:gd name="T17" fmla="*/ 0 h 289"/>
                        <a:gd name="T18" fmla="*/ 78 w 113"/>
                        <a:gd name="T19" fmla="*/ 8 h 289"/>
                        <a:gd name="T20" fmla="*/ 84 w 113"/>
                        <a:gd name="T21" fmla="*/ 25 h 289"/>
                        <a:gd name="T22" fmla="*/ 78 w 113"/>
                        <a:gd name="T23" fmla="*/ 37 h 289"/>
                        <a:gd name="T24" fmla="*/ 68 w 113"/>
                        <a:gd name="T25" fmla="*/ 45 h 289"/>
                        <a:gd name="T26" fmla="*/ 67 w 113"/>
                        <a:gd name="T27" fmla="*/ 58 h 289"/>
                        <a:gd name="T28" fmla="*/ 83 w 113"/>
                        <a:gd name="T29" fmla="*/ 60 h 289"/>
                        <a:gd name="T30" fmla="*/ 91 w 113"/>
                        <a:gd name="T31" fmla="*/ 75 h 289"/>
                        <a:gd name="T32" fmla="*/ 94 w 113"/>
                        <a:gd name="T33" fmla="*/ 98 h 289"/>
                        <a:gd name="T34" fmla="*/ 109 w 113"/>
                        <a:gd name="T35" fmla="*/ 102 h 289"/>
                        <a:gd name="T36" fmla="*/ 112 w 113"/>
                        <a:gd name="T37" fmla="*/ 111 h 289"/>
                        <a:gd name="T38" fmla="*/ 105 w 113"/>
                        <a:gd name="T39" fmla="*/ 125 h 289"/>
                        <a:gd name="T40" fmla="*/ 97 w 113"/>
                        <a:gd name="T41" fmla="*/ 132 h 289"/>
                        <a:gd name="T42" fmla="*/ 82 w 113"/>
                        <a:gd name="T43" fmla="*/ 138 h 289"/>
                        <a:gd name="T44" fmla="*/ 80 w 113"/>
                        <a:gd name="T45" fmla="*/ 164 h 289"/>
                        <a:gd name="T46" fmla="*/ 84 w 113"/>
                        <a:gd name="T47" fmla="*/ 175 h 289"/>
                        <a:gd name="T48" fmla="*/ 96 w 113"/>
                        <a:gd name="T49" fmla="*/ 190 h 289"/>
                        <a:gd name="T50" fmla="*/ 91 w 113"/>
                        <a:gd name="T51" fmla="*/ 215 h 289"/>
                        <a:gd name="T52" fmla="*/ 93 w 113"/>
                        <a:gd name="T53" fmla="*/ 227 h 289"/>
                        <a:gd name="T54" fmla="*/ 98 w 113"/>
                        <a:gd name="T55" fmla="*/ 246 h 289"/>
                        <a:gd name="T56" fmla="*/ 110 w 113"/>
                        <a:gd name="T57" fmla="*/ 257 h 289"/>
                        <a:gd name="T58" fmla="*/ 101 w 113"/>
                        <a:gd name="T59" fmla="*/ 278 h 289"/>
                        <a:gd name="T60" fmla="*/ 94 w 113"/>
                        <a:gd name="T61" fmla="*/ 288 h 289"/>
                        <a:gd name="T62" fmla="*/ 88 w 113"/>
                        <a:gd name="T63" fmla="*/ 261 h 289"/>
                        <a:gd name="T64" fmla="*/ 84 w 113"/>
                        <a:gd name="T65" fmla="*/ 242 h 289"/>
                        <a:gd name="T66" fmla="*/ 73 w 113"/>
                        <a:gd name="T67" fmla="*/ 234 h 289"/>
                        <a:gd name="T68" fmla="*/ 78 w 113"/>
                        <a:gd name="T69" fmla="*/ 197 h 289"/>
                        <a:gd name="T70" fmla="*/ 64 w 113"/>
                        <a:gd name="T71" fmla="*/ 175 h 289"/>
                        <a:gd name="T72" fmla="*/ 56 w 113"/>
                        <a:gd name="T73" fmla="*/ 187 h 289"/>
                        <a:gd name="T74" fmla="*/ 46 w 113"/>
                        <a:gd name="T75" fmla="*/ 197 h 289"/>
                        <a:gd name="T76" fmla="*/ 32 w 113"/>
                        <a:gd name="T77" fmla="*/ 192 h 289"/>
                        <a:gd name="T78" fmla="*/ 28 w 113"/>
                        <a:gd name="T79" fmla="*/ 160 h 289"/>
                        <a:gd name="T80" fmla="*/ 25 w 113"/>
                        <a:gd name="T81" fmla="*/ 145 h 289"/>
                        <a:gd name="T82" fmla="*/ 13 w 113"/>
                        <a:gd name="T83" fmla="*/ 128 h 289"/>
                        <a:gd name="T84" fmla="*/ 0 w 113"/>
                        <a:gd name="T85" fmla="*/ 117 h 289"/>
                        <a:gd name="T86" fmla="*/ 1 w 113"/>
                        <a:gd name="T87" fmla="*/ 109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113" h="289">
                          <a:moveTo>
                            <a:pt x="1" y="109"/>
                          </a:moveTo>
                          <a:lnTo>
                            <a:pt x="8" y="97"/>
                          </a:lnTo>
                          <a:lnTo>
                            <a:pt x="8" y="69"/>
                          </a:lnTo>
                          <a:lnTo>
                            <a:pt x="21" y="54"/>
                          </a:lnTo>
                          <a:lnTo>
                            <a:pt x="27" y="35"/>
                          </a:lnTo>
                          <a:lnTo>
                            <a:pt x="38" y="20"/>
                          </a:lnTo>
                          <a:lnTo>
                            <a:pt x="56" y="11"/>
                          </a:lnTo>
                          <a:lnTo>
                            <a:pt x="57" y="3"/>
                          </a:lnTo>
                          <a:lnTo>
                            <a:pt x="74" y="0"/>
                          </a:lnTo>
                          <a:lnTo>
                            <a:pt x="78" y="8"/>
                          </a:lnTo>
                          <a:lnTo>
                            <a:pt x="84" y="25"/>
                          </a:lnTo>
                          <a:lnTo>
                            <a:pt x="78" y="37"/>
                          </a:lnTo>
                          <a:lnTo>
                            <a:pt x="68" y="45"/>
                          </a:lnTo>
                          <a:lnTo>
                            <a:pt x="67" y="58"/>
                          </a:lnTo>
                          <a:lnTo>
                            <a:pt x="83" y="60"/>
                          </a:lnTo>
                          <a:lnTo>
                            <a:pt x="91" y="75"/>
                          </a:lnTo>
                          <a:lnTo>
                            <a:pt x="94" y="98"/>
                          </a:lnTo>
                          <a:lnTo>
                            <a:pt x="109" y="102"/>
                          </a:lnTo>
                          <a:lnTo>
                            <a:pt x="112" y="111"/>
                          </a:lnTo>
                          <a:lnTo>
                            <a:pt x="105" y="125"/>
                          </a:lnTo>
                          <a:lnTo>
                            <a:pt x="97" y="132"/>
                          </a:lnTo>
                          <a:lnTo>
                            <a:pt x="82" y="138"/>
                          </a:lnTo>
                          <a:lnTo>
                            <a:pt x="80" y="164"/>
                          </a:lnTo>
                          <a:lnTo>
                            <a:pt x="84" y="175"/>
                          </a:lnTo>
                          <a:lnTo>
                            <a:pt x="96" y="190"/>
                          </a:lnTo>
                          <a:lnTo>
                            <a:pt x="91" y="215"/>
                          </a:lnTo>
                          <a:lnTo>
                            <a:pt x="93" y="227"/>
                          </a:lnTo>
                          <a:lnTo>
                            <a:pt x="98" y="246"/>
                          </a:lnTo>
                          <a:lnTo>
                            <a:pt x="110" y="257"/>
                          </a:lnTo>
                          <a:lnTo>
                            <a:pt x="101" y="278"/>
                          </a:lnTo>
                          <a:lnTo>
                            <a:pt x="94" y="288"/>
                          </a:lnTo>
                          <a:lnTo>
                            <a:pt x="88" y="261"/>
                          </a:lnTo>
                          <a:lnTo>
                            <a:pt x="84" y="242"/>
                          </a:lnTo>
                          <a:lnTo>
                            <a:pt x="73" y="234"/>
                          </a:lnTo>
                          <a:lnTo>
                            <a:pt x="78" y="197"/>
                          </a:lnTo>
                          <a:lnTo>
                            <a:pt x="64" y="175"/>
                          </a:lnTo>
                          <a:lnTo>
                            <a:pt x="56" y="187"/>
                          </a:lnTo>
                          <a:lnTo>
                            <a:pt x="46" y="197"/>
                          </a:lnTo>
                          <a:lnTo>
                            <a:pt x="32" y="192"/>
                          </a:lnTo>
                          <a:lnTo>
                            <a:pt x="28" y="160"/>
                          </a:lnTo>
                          <a:lnTo>
                            <a:pt x="25" y="145"/>
                          </a:lnTo>
                          <a:lnTo>
                            <a:pt x="13" y="128"/>
                          </a:lnTo>
                          <a:lnTo>
                            <a:pt x="0" y="117"/>
                          </a:lnTo>
                          <a:lnTo>
                            <a:pt x="1" y="10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2" name="Freeform 202">
                      <a:extLst>
                        <a:ext uri="{FF2B5EF4-FFF2-40B4-BE49-F238E27FC236}">
                          <a16:creationId xmlns:a16="http://schemas.microsoft.com/office/drawing/2014/main" id="{262BB0C3-0CB3-DC12-A475-615CADA2A2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99225" y="4257753"/>
                      <a:ext cx="261615" cy="289240"/>
                    </a:xfrm>
                    <a:custGeom>
                      <a:avLst/>
                      <a:gdLst>
                        <a:gd name="T0" fmla="*/ 65 w 170"/>
                        <a:gd name="T1" fmla="*/ 29 h 187"/>
                        <a:gd name="T2" fmla="*/ 43 w 170"/>
                        <a:gd name="T3" fmla="*/ 20 h 187"/>
                        <a:gd name="T4" fmla="*/ 25 w 170"/>
                        <a:gd name="T5" fmla="*/ 0 h 187"/>
                        <a:gd name="T6" fmla="*/ 3 w 170"/>
                        <a:gd name="T7" fmla="*/ 3 h 187"/>
                        <a:gd name="T8" fmla="*/ 0 w 170"/>
                        <a:gd name="T9" fmla="*/ 11 h 187"/>
                        <a:gd name="T10" fmla="*/ 26 w 170"/>
                        <a:gd name="T11" fmla="*/ 29 h 187"/>
                        <a:gd name="T12" fmla="*/ 49 w 170"/>
                        <a:gd name="T13" fmla="*/ 49 h 187"/>
                        <a:gd name="T14" fmla="*/ 65 w 170"/>
                        <a:gd name="T15" fmla="*/ 63 h 187"/>
                        <a:gd name="T16" fmla="*/ 69 w 170"/>
                        <a:gd name="T17" fmla="*/ 84 h 187"/>
                        <a:gd name="T18" fmla="*/ 78 w 170"/>
                        <a:gd name="T19" fmla="*/ 103 h 187"/>
                        <a:gd name="T20" fmla="*/ 108 w 170"/>
                        <a:gd name="T21" fmla="*/ 143 h 187"/>
                        <a:gd name="T22" fmla="*/ 134 w 170"/>
                        <a:gd name="T23" fmla="*/ 174 h 187"/>
                        <a:gd name="T24" fmla="*/ 143 w 170"/>
                        <a:gd name="T25" fmla="*/ 186 h 187"/>
                        <a:gd name="T26" fmla="*/ 169 w 170"/>
                        <a:gd name="T27" fmla="*/ 174 h 187"/>
                        <a:gd name="T28" fmla="*/ 166 w 170"/>
                        <a:gd name="T29" fmla="*/ 158 h 187"/>
                        <a:gd name="T30" fmla="*/ 166 w 170"/>
                        <a:gd name="T31" fmla="*/ 138 h 187"/>
                        <a:gd name="T32" fmla="*/ 158 w 170"/>
                        <a:gd name="T33" fmla="*/ 127 h 187"/>
                        <a:gd name="T34" fmla="*/ 135 w 170"/>
                        <a:gd name="T35" fmla="*/ 119 h 187"/>
                        <a:gd name="T36" fmla="*/ 135 w 170"/>
                        <a:gd name="T37" fmla="*/ 110 h 187"/>
                        <a:gd name="T38" fmla="*/ 127 w 170"/>
                        <a:gd name="T39" fmla="*/ 97 h 187"/>
                        <a:gd name="T40" fmla="*/ 127 w 170"/>
                        <a:gd name="T41" fmla="*/ 79 h 187"/>
                        <a:gd name="T42" fmla="*/ 112 w 170"/>
                        <a:gd name="T43" fmla="*/ 65 h 187"/>
                        <a:gd name="T44" fmla="*/ 92 w 170"/>
                        <a:gd name="T45" fmla="*/ 53 h 187"/>
                        <a:gd name="T46" fmla="*/ 65 w 170"/>
                        <a:gd name="T47" fmla="*/ 29 h 1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70" h="187">
                          <a:moveTo>
                            <a:pt x="65" y="29"/>
                          </a:moveTo>
                          <a:lnTo>
                            <a:pt x="43" y="20"/>
                          </a:lnTo>
                          <a:lnTo>
                            <a:pt x="25" y="0"/>
                          </a:lnTo>
                          <a:lnTo>
                            <a:pt x="3" y="3"/>
                          </a:lnTo>
                          <a:lnTo>
                            <a:pt x="0" y="11"/>
                          </a:lnTo>
                          <a:lnTo>
                            <a:pt x="26" y="29"/>
                          </a:lnTo>
                          <a:lnTo>
                            <a:pt x="49" y="49"/>
                          </a:lnTo>
                          <a:lnTo>
                            <a:pt x="65" y="63"/>
                          </a:lnTo>
                          <a:lnTo>
                            <a:pt x="69" y="84"/>
                          </a:lnTo>
                          <a:lnTo>
                            <a:pt x="78" y="103"/>
                          </a:lnTo>
                          <a:lnTo>
                            <a:pt x="108" y="143"/>
                          </a:lnTo>
                          <a:lnTo>
                            <a:pt x="134" y="174"/>
                          </a:lnTo>
                          <a:lnTo>
                            <a:pt x="143" y="186"/>
                          </a:lnTo>
                          <a:lnTo>
                            <a:pt x="169" y="174"/>
                          </a:lnTo>
                          <a:lnTo>
                            <a:pt x="166" y="158"/>
                          </a:lnTo>
                          <a:lnTo>
                            <a:pt x="166" y="138"/>
                          </a:lnTo>
                          <a:lnTo>
                            <a:pt x="158" y="127"/>
                          </a:lnTo>
                          <a:lnTo>
                            <a:pt x="135" y="119"/>
                          </a:lnTo>
                          <a:lnTo>
                            <a:pt x="135" y="110"/>
                          </a:lnTo>
                          <a:lnTo>
                            <a:pt x="127" y="97"/>
                          </a:lnTo>
                          <a:lnTo>
                            <a:pt x="127" y="79"/>
                          </a:lnTo>
                          <a:lnTo>
                            <a:pt x="112" y="65"/>
                          </a:lnTo>
                          <a:lnTo>
                            <a:pt x="92" y="53"/>
                          </a:lnTo>
                          <a:lnTo>
                            <a:pt x="65" y="2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3" name="Freeform 203">
                      <a:extLst>
                        <a:ext uri="{FF2B5EF4-FFF2-40B4-BE49-F238E27FC236}">
                          <a16:creationId xmlns:a16="http://schemas.microsoft.com/office/drawing/2014/main" id="{FE6CD73C-CAC2-9012-49F0-E790683F4C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09032" y="4217810"/>
                      <a:ext cx="251977" cy="283730"/>
                    </a:xfrm>
                    <a:custGeom>
                      <a:avLst/>
                      <a:gdLst>
                        <a:gd name="T0" fmla="*/ 35 w 163"/>
                        <a:gd name="T1" fmla="*/ 89 h 184"/>
                        <a:gd name="T2" fmla="*/ 4 w 163"/>
                        <a:gd name="T3" fmla="*/ 89 h 184"/>
                        <a:gd name="T4" fmla="*/ 0 w 163"/>
                        <a:gd name="T5" fmla="*/ 112 h 184"/>
                        <a:gd name="T6" fmla="*/ 11 w 163"/>
                        <a:gd name="T7" fmla="*/ 118 h 184"/>
                        <a:gd name="T8" fmla="*/ 12 w 163"/>
                        <a:gd name="T9" fmla="*/ 136 h 184"/>
                        <a:gd name="T10" fmla="*/ 25 w 163"/>
                        <a:gd name="T11" fmla="*/ 139 h 184"/>
                        <a:gd name="T12" fmla="*/ 26 w 163"/>
                        <a:gd name="T13" fmla="*/ 160 h 184"/>
                        <a:gd name="T14" fmla="*/ 34 w 163"/>
                        <a:gd name="T15" fmla="*/ 161 h 184"/>
                        <a:gd name="T16" fmla="*/ 41 w 163"/>
                        <a:gd name="T17" fmla="*/ 170 h 184"/>
                        <a:gd name="T18" fmla="*/ 62 w 163"/>
                        <a:gd name="T19" fmla="*/ 175 h 184"/>
                        <a:gd name="T20" fmla="*/ 70 w 163"/>
                        <a:gd name="T21" fmla="*/ 164 h 184"/>
                        <a:gd name="T22" fmla="*/ 81 w 163"/>
                        <a:gd name="T23" fmla="*/ 168 h 184"/>
                        <a:gd name="T24" fmla="*/ 89 w 163"/>
                        <a:gd name="T25" fmla="*/ 183 h 184"/>
                        <a:gd name="T26" fmla="*/ 108 w 163"/>
                        <a:gd name="T27" fmla="*/ 181 h 184"/>
                        <a:gd name="T28" fmla="*/ 112 w 163"/>
                        <a:gd name="T29" fmla="*/ 169 h 184"/>
                        <a:gd name="T30" fmla="*/ 120 w 163"/>
                        <a:gd name="T31" fmla="*/ 157 h 184"/>
                        <a:gd name="T32" fmla="*/ 120 w 163"/>
                        <a:gd name="T33" fmla="*/ 142 h 184"/>
                        <a:gd name="T34" fmla="*/ 132 w 163"/>
                        <a:gd name="T35" fmla="*/ 131 h 184"/>
                        <a:gd name="T36" fmla="*/ 138 w 163"/>
                        <a:gd name="T37" fmla="*/ 107 h 184"/>
                        <a:gd name="T38" fmla="*/ 151 w 163"/>
                        <a:gd name="T39" fmla="*/ 102 h 184"/>
                        <a:gd name="T40" fmla="*/ 151 w 163"/>
                        <a:gd name="T41" fmla="*/ 88 h 184"/>
                        <a:gd name="T42" fmla="*/ 137 w 163"/>
                        <a:gd name="T43" fmla="*/ 77 h 184"/>
                        <a:gd name="T44" fmla="*/ 137 w 163"/>
                        <a:gd name="T45" fmla="*/ 52 h 184"/>
                        <a:gd name="T46" fmla="*/ 148 w 163"/>
                        <a:gd name="T47" fmla="*/ 43 h 184"/>
                        <a:gd name="T48" fmla="*/ 162 w 163"/>
                        <a:gd name="T49" fmla="*/ 32 h 184"/>
                        <a:gd name="T50" fmla="*/ 159 w 163"/>
                        <a:gd name="T51" fmla="*/ 17 h 184"/>
                        <a:gd name="T52" fmla="*/ 141 w 163"/>
                        <a:gd name="T53" fmla="*/ 13 h 184"/>
                        <a:gd name="T54" fmla="*/ 131 w 163"/>
                        <a:gd name="T55" fmla="*/ 9 h 184"/>
                        <a:gd name="T56" fmla="*/ 114 w 163"/>
                        <a:gd name="T57" fmla="*/ 0 h 184"/>
                        <a:gd name="T58" fmla="*/ 110 w 163"/>
                        <a:gd name="T59" fmla="*/ 14 h 184"/>
                        <a:gd name="T60" fmla="*/ 99 w 163"/>
                        <a:gd name="T61" fmla="*/ 20 h 184"/>
                        <a:gd name="T62" fmla="*/ 96 w 163"/>
                        <a:gd name="T63" fmla="*/ 37 h 184"/>
                        <a:gd name="T64" fmla="*/ 84 w 163"/>
                        <a:gd name="T65" fmla="*/ 43 h 184"/>
                        <a:gd name="T66" fmla="*/ 70 w 163"/>
                        <a:gd name="T67" fmla="*/ 53 h 184"/>
                        <a:gd name="T68" fmla="*/ 63 w 163"/>
                        <a:gd name="T69" fmla="*/ 68 h 184"/>
                        <a:gd name="T70" fmla="*/ 44 w 163"/>
                        <a:gd name="T71" fmla="*/ 66 h 184"/>
                        <a:gd name="T72" fmla="*/ 41 w 163"/>
                        <a:gd name="T73" fmla="*/ 80 h 184"/>
                        <a:gd name="T74" fmla="*/ 35 w 163"/>
                        <a:gd name="T75" fmla="*/ 89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63" h="184">
                          <a:moveTo>
                            <a:pt x="35" y="89"/>
                          </a:moveTo>
                          <a:lnTo>
                            <a:pt x="4" y="89"/>
                          </a:lnTo>
                          <a:lnTo>
                            <a:pt x="0" y="112"/>
                          </a:lnTo>
                          <a:lnTo>
                            <a:pt x="11" y="118"/>
                          </a:lnTo>
                          <a:lnTo>
                            <a:pt x="12" y="136"/>
                          </a:lnTo>
                          <a:lnTo>
                            <a:pt x="25" y="139"/>
                          </a:lnTo>
                          <a:lnTo>
                            <a:pt x="26" y="160"/>
                          </a:lnTo>
                          <a:lnTo>
                            <a:pt x="34" y="161"/>
                          </a:lnTo>
                          <a:lnTo>
                            <a:pt x="41" y="170"/>
                          </a:lnTo>
                          <a:lnTo>
                            <a:pt x="62" y="175"/>
                          </a:lnTo>
                          <a:lnTo>
                            <a:pt x="70" y="164"/>
                          </a:lnTo>
                          <a:lnTo>
                            <a:pt x="81" y="168"/>
                          </a:lnTo>
                          <a:lnTo>
                            <a:pt x="89" y="183"/>
                          </a:lnTo>
                          <a:lnTo>
                            <a:pt x="108" y="181"/>
                          </a:lnTo>
                          <a:lnTo>
                            <a:pt x="112" y="169"/>
                          </a:lnTo>
                          <a:lnTo>
                            <a:pt x="120" y="157"/>
                          </a:lnTo>
                          <a:lnTo>
                            <a:pt x="120" y="142"/>
                          </a:lnTo>
                          <a:lnTo>
                            <a:pt x="132" y="131"/>
                          </a:lnTo>
                          <a:lnTo>
                            <a:pt x="138" y="107"/>
                          </a:lnTo>
                          <a:lnTo>
                            <a:pt x="151" y="102"/>
                          </a:lnTo>
                          <a:lnTo>
                            <a:pt x="151" y="88"/>
                          </a:lnTo>
                          <a:lnTo>
                            <a:pt x="137" y="77"/>
                          </a:lnTo>
                          <a:lnTo>
                            <a:pt x="137" y="52"/>
                          </a:lnTo>
                          <a:lnTo>
                            <a:pt x="148" y="43"/>
                          </a:lnTo>
                          <a:lnTo>
                            <a:pt x="162" y="32"/>
                          </a:lnTo>
                          <a:lnTo>
                            <a:pt x="159" y="17"/>
                          </a:lnTo>
                          <a:lnTo>
                            <a:pt x="141" y="13"/>
                          </a:lnTo>
                          <a:lnTo>
                            <a:pt x="131" y="9"/>
                          </a:lnTo>
                          <a:lnTo>
                            <a:pt x="114" y="0"/>
                          </a:lnTo>
                          <a:lnTo>
                            <a:pt x="110" y="14"/>
                          </a:lnTo>
                          <a:lnTo>
                            <a:pt x="99" y="20"/>
                          </a:lnTo>
                          <a:lnTo>
                            <a:pt x="96" y="37"/>
                          </a:lnTo>
                          <a:lnTo>
                            <a:pt x="84" y="43"/>
                          </a:lnTo>
                          <a:lnTo>
                            <a:pt x="70" y="53"/>
                          </a:lnTo>
                          <a:lnTo>
                            <a:pt x="63" y="68"/>
                          </a:lnTo>
                          <a:lnTo>
                            <a:pt x="44" y="66"/>
                          </a:lnTo>
                          <a:lnTo>
                            <a:pt x="41" y="80"/>
                          </a:lnTo>
                          <a:lnTo>
                            <a:pt x="35" y="8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4" name="Freeform 204">
                      <a:extLst>
                        <a:ext uri="{FF2B5EF4-FFF2-40B4-BE49-F238E27FC236}">
                          <a16:creationId xmlns:a16="http://schemas.microsoft.com/office/drawing/2014/main" id="{89F45147-DF28-E6A6-F1A3-CC6397B886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46555" y="3799100"/>
                      <a:ext cx="172116" cy="385653"/>
                    </a:xfrm>
                    <a:custGeom>
                      <a:avLst/>
                      <a:gdLst>
                        <a:gd name="T0" fmla="*/ 0 w 111"/>
                        <a:gd name="T1" fmla="*/ 12 h 250"/>
                        <a:gd name="T2" fmla="*/ 8 w 111"/>
                        <a:gd name="T3" fmla="*/ 35 h 250"/>
                        <a:gd name="T4" fmla="*/ 34 w 111"/>
                        <a:gd name="T5" fmla="*/ 44 h 250"/>
                        <a:gd name="T6" fmla="*/ 36 w 111"/>
                        <a:gd name="T7" fmla="*/ 53 h 250"/>
                        <a:gd name="T8" fmla="*/ 32 w 111"/>
                        <a:gd name="T9" fmla="*/ 69 h 250"/>
                        <a:gd name="T10" fmla="*/ 42 w 111"/>
                        <a:gd name="T11" fmla="*/ 80 h 250"/>
                        <a:gd name="T12" fmla="*/ 64 w 111"/>
                        <a:gd name="T13" fmla="*/ 113 h 250"/>
                        <a:gd name="T14" fmla="*/ 77 w 111"/>
                        <a:gd name="T15" fmla="*/ 122 h 250"/>
                        <a:gd name="T16" fmla="*/ 77 w 111"/>
                        <a:gd name="T17" fmla="*/ 151 h 250"/>
                        <a:gd name="T18" fmla="*/ 83 w 111"/>
                        <a:gd name="T19" fmla="*/ 156 h 250"/>
                        <a:gd name="T20" fmla="*/ 85 w 111"/>
                        <a:gd name="T21" fmla="*/ 183 h 250"/>
                        <a:gd name="T22" fmla="*/ 75 w 111"/>
                        <a:gd name="T23" fmla="*/ 191 h 250"/>
                        <a:gd name="T24" fmla="*/ 61 w 111"/>
                        <a:gd name="T25" fmla="*/ 205 h 250"/>
                        <a:gd name="T26" fmla="*/ 47 w 111"/>
                        <a:gd name="T27" fmla="*/ 215 h 250"/>
                        <a:gd name="T28" fmla="*/ 53 w 111"/>
                        <a:gd name="T29" fmla="*/ 224 h 250"/>
                        <a:gd name="T30" fmla="*/ 46 w 111"/>
                        <a:gd name="T31" fmla="*/ 234 h 250"/>
                        <a:gd name="T32" fmla="*/ 51 w 111"/>
                        <a:gd name="T33" fmla="*/ 249 h 250"/>
                        <a:gd name="T34" fmla="*/ 77 w 111"/>
                        <a:gd name="T35" fmla="*/ 230 h 250"/>
                        <a:gd name="T36" fmla="*/ 100 w 111"/>
                        <a:gd name="T37" fmla="*/ 209 h 250"/>
                        <a:gd name="T38" fmla="*/ 106 w 111"/>
                        <a:gd name="T39" fmla="*/ 201 h 250"/>
                        <a:gd name="T40" fmla="*/ 110 w 111"/>
                        <a:gd name="T41" fmla="*/ 163 h 250"/>
                        <a:gd name="T42" fmla="*/ 102 w 111"/>
                        <a:gd name="T43" fmla="*/ 131 h 250"/>
                        <a:gd name="T44" fmla="*/ 81 w 111"/>
                        <a:gd name="T45" fmla="*/ 108 h 250"/>
                        <a:gd name="T46" fmla="*/ 57 w 111"/>
                        <a:gd name="T47" fmla="*/ 80 h 250"/>
                        <a:gd name="T48" fmla="*/ 57 w 111"/>
                        <a:gd name="T49" fmla="*/ 59 h 250"/>
                        <a:gd name="T50" fmla="*/ 63 w 111"/>
                        <a:gd name="T51" fmla="*/ 52 h 250"/>
                        <a:gd name="T52" fmla="*/ 81 w 111"/>
                        <a:gd name="T53" fmla="*/ 38 h 250"/>
                        <a:gd name="T54" fmla="*/ 60 w 111"/>
                        <a:gd name="T55" fmla="*/ 8 h 250"/>
                        <a:gd name="T56" fmla="*/ 37 w 111"/>
                        <a:gd name="T57" fmla="*/ 0 h 250"/>
                        <a:gd name="T58" fmla="*/ 23 w 111"/>
                        <a:gd name="T59" fmla="*/ 0 h 250"/>
                        <a:gd name="T60" fmla="*/ 0 w 111"/>
                        <a:gd name="T61" fmla="*/ 12 h 2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11" h="250">
                          <a:moveTo>
                            <a:pt x="0" y="12"/>
                          </a:moveTo>
                          <a:lnTo>
                            <a:pt x="8" y="35"/>
                          </a:lnTo>
                          <a:lnTo>
                            <a:pt x="34" y="44"/>
                          </a:lnTo>
                          <a:lnTo>
                            <a:pt x="36" y="53"/>
                          </a:lnTo>
                          <a:lnTo>
                            <a:pt x="32" y="69"/>
                          </a:lnTo>
                          <a:lnTo>
                            <a:pt x="42" y="80"/>
                          </a:lnTo>
                          <a:lnTo>
                            <a:pt x="64" y="113"/>
                          </a:lnTo>
                          <a:lnTo>
                            <a:pt x="77" y="122"/>
                          </a:lnTo>
                          <a:lnTo>
                            <a:pt x="77" y="151"/>
                          </a:lnTo>
                          <a:lnTo>
                            <a:pt x="83" y="156"/>
                          </a:lnTo>
                          <a:lnTo>
                            <a:pt x="85" y="183"/>
                          </a:lnTo>
                          <a:lnTo>
                            <a:pt x="75" y="191"/>
                          </a:lnTo>
                          <a:lnTo>
                            <a:pt x="61" y="205"/>
                          </a:lnTo>
                          <a:lnTo>
                            <a:pt x="47" y="215"/>
                          </a:lnTo>
                          <a:lnTo>
                            <a:pt x="53" y="224"/>
                          </a:lnTo>
                          <a:lnTo>
                            <a:pt x="46" y="234"/>
                          </a:lnTo>
                          <a:lnTo>
                            <a:pt x="51" y="249"/>
                          </a:lnTo>
                          <a:lnTo>
                            <a:pt x="77" y="230"/>
                          </a:lnTo>
                          <a:lnTo>
                            <a:pt x="100" y="209"/>
                          </a:lnTo>
                          <a:lnTo>
                            <a:pt x="106" y="201"/>
                          </a:lnTo>
                          <a:lnTo>
                            <a:pt x="110" y="163"/>
                          </a:lnTo>
                          <a:lnTo>
                            <a:pt x="102" y="131"/>
                          </a:lnTo>
                          <a:lnTo>
                            <a:pt x="81" y="108"/>
                          </a:lnTo>
                          <a:lnTo>
                            <a:pt x="57" y="80"/>
                          </a:lnTo>
                          <a:lnTo>
                            <a:pt x="57" y="59"/>
                          </a:lnTo>
                          <a:lnTo>
                            <a:pt x="63" y="52"/>
                          </a:lnTo>
                          <a:lnTo>
                            <a:pt x="81" y="38"/>
                          </a:lnTo>
                          <a:lnTo>
                            <a:pt x="60" y="8"/>
                          </a:lnTo>
                          <a:lnTo>
                            <a:pt x="37" y="0"/>
                          </a:lnTo>
                          <a:lnTo>
                            <a:pt x="23" y="0"/>
                          </a:lnTo>
                          <a:lnTo>
                            <a:pt x="0" y="1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5" name="Freeform 205">
                      <a:extLst>
                        <a:ext uri="{FF2B5EF4-FFF2-40B4-BE49-F238E27FC236}">
                          <a16:creationId xmlns:a16="http://schemas.microsoft.com/office/drawing/2014/main" id="{C3D337FC-E183-3B76-2CE6-E2609A7CDC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73570" y="4431297"/>
                      <a:ext cx="221685" cy="196958"/>
                    </a:xfrm>
                    <a:custGeom>
                      <a:avLst/>
                      <a:gdLst>
                        <a:gd name="T0" fmla="*/ 124 w 144"/>
                        <a:gd name="T1" fmla="*/ 24 h 128"/>
                        <a:gd name="T2" fmla="*/ 110 w 144"/>
                        <a:gd name="T3" fmla="*/ 19 h 128"/>
                        <a:gd name="T4" fmla="*/ 80 w 144"/>
                        <a:gd name="T5" fmla="*/ 6 h 128"/>
                        <a:gd name="T6" fmla="*/ 71 w 144"/>
                        <a:gd name="T7" fmla="*/ 0 h 128"/>
                        <a:gd name="T8" fmla="*/ 55 w 144"/>
                        <a:gd name="T9" fmla="*/ 3 h 128"/>
                        <a:gd name="T10" fmla="*/ 40 w 144"/>
                        <a:gd name="T11" fmla="*/ 19 h 128"/>
                        <a:gd name="T12" fmla="*/ 22 w 144"/>
                        <a:gd name="T13" fmla="*/ 29 h 128"/>
                        <a:gd name="T14" fmla="*/ 6 w 144"/>
                        <a:gd name="T15" fmla="*/ 32 h 128"/>
                        <a:gd name="T16" fmla="*/ 0 w 144"/>
                        <a:gd name="T17" fmla="*/ 34 h 128"/>
                        <a:gd name="T18" fmla="*/ 6 w 144"/>
                        <a:gd name="T19" fmla="*/ 45 h 128"/>
                        <a:gd name="T20" fmla="*/ 21 w 144"/>
                        <a:gd name="T21" fmla="*/ 43 h 128"/>
                        <a:gd name="T22" fmla="*/ 41 w 144"/>
                        <a:gd name="T23" fmla="*/ 54 h 128"/>
                        <a:gd name="T24" fmla="*/ 55 w 144"/>
                        <a:gd name="T25" fmla="*/ 62 h 128"/>
                        <a:gd name="T26" fmla="*/ 69 w 144"/>
                        <a:gd name="T27" fmla="*/ 75 h 128"/>
                        <a:gd name="T28" fmla="*/ 69 w 144"/>
                        <a:gd name="T29" fmla="*/ 92 h 128"/>
                        <a:gd name="T30" fmla="*/ 66 w 144"/>
                        <a:gd name="T31" fmla="*/ 98 h 128"/>
                        <a:gd name="T32" fmla="*/ 53 w 144"/>
                        <a:gd name="T33" fmla="*/ 103 h 128"/>
                        <a:gd name="T34" fmla="*/ 56 w 144"/>
                        <a:gd name="T35" fmla="*/ 116 h 128"/>
                        <a:gd name="T36" fmla="*/ 74 w 144"/>
                        <a:gd name="T37" fmla="*/ 114 h 128"/>
                        <a:gd name="T38" fmla="*/ 92 w 144"/>
                        <a:gd name="T39" fmla="*/ 114 h 128"/>
                        <a:gd name="T40" fmla="*/ 99 w 144"/>
                        <a:gd name="T41" fmla="*/ 122 h 128"/>
                        <a:gd name="T42" fmla="*/ 111 w 144"/>
                        <a:gd name="T43" fmla="*/ 127 h 128"/>
                        <a:gd name="T44" fmla="*/ 128 w 144"/>
                        <a:gd name="T45" fmla="*/ 120 h 128"/>
                        <a:gd name="T46" fmla="*/ 135 w 144"/>
                        <a:gd name="T47" fmla="*/ 107 h 128"/>
                        <a:gd name="T48" fmla="*/ 143 w 144"/>
                        <a:gd name="T49" fmla="*/ 97 h 128"/>
                        <a:gd name="T50" fmla="*/ 124 w 144"/>
                        <a:gd name="T51" fmla="*/ 24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44" h="128">
                          <a:moveTo>
                            <a:pt x="124" y="24"/>
                          </a:moveTo>
                          <a:lnTo>
                            <a:pt x="110" y="19"/>
                          </a:lnTo>
                          <a:lnTo>
                            <a:pt x="80" y="6"/>
                          </a:lnTo>
                          <a:lnTo>
                            <a:pt x="71" y="0"/>
                          </a:lnTo>
                          <a:lnTo>
                            <a:pt x="55" y="3"/>
                          </a:lnTo>
                          <a:lnTo>
                            <a:pt x="40" y="19"/>
                          </a:lnTo>
                          <a:lnTo>
                            <a:pt x="22" y="29"/>
                          </a:lnTo>
                          <a:lnTo>
                            <a:pt x="6" y="32"/>
                          </a:lnTo>
                          <a:lnTo>
                            <a:pt x="0" y="34"/>
                          </a:lnTo>
                          <a:lnTo>
                            <a:pt x="6" y="45"/>
                          </a:lnTo>
                          <a:lnTo>
                            <a:pt x="21" y="43"/>
                          </a:lnTo>
                          <a:lnTo>
                            <a:pt x="41" y="54"/>
                          </a:lnTo>
                          <a:lnTo>
                            <a:pt x="55" y="62"/>
                          </a:lnTo>
                          <a:lnTo>
                            <a:pt x="69" y="75"/>
                          </a:lnTo>
                          <a:lnTo>
                            <a:pt x="69" y="92"/>
                          </a:lnTo>
                          <a:lnTo>
                            <a:pt x="66" y="98"/>
                          </a:lnTo>
                          <a:lnTo>
                            <a:pt x="53" y="103"/>
                          </a:lnTo>
                          <a:lnTo>
                            <a:pt x="56" y="116"/>
                          </a:lnTo>
                          <a:lnTo>
                            <a:pt x="74" y="114"/>
                          </a:lnTo>
                          <a:lnTo>
                            <a:pt x="92" y="114"/>
                          </a:lnTo>
                          <a:lnTo>
                            <a:pt x="99" y="122"/>
                          </a:lnTo>
                          <a:lnTo>
                            <a:pt x="111" y="127"/>
                          </a:lnTo>
                          <a:lnTo>
                            <a:pt x="128" y="120"/>
                          </a:lnTo>
                          <a:lnTo>
                            <a:pt x="135" y="107"/>
                          </a:lnTo>
                          <a:lnTo>
                            <a:pt x="143" y="97"/>
                          </a:lnTo>
                          <a:lnTo>
                            <a:pt x="124" y="2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6" name="Freeform 206">
                      <a:extLst>
                        <a:ext uri="{FF2B5EF4-FFF2-40B4-BE49-F238E27FC236}">
                          <a16:creationId xmlns:a16="http://schemas.microsoft.com/office/drawing/2014/main" id="{B7F14596-FD8B-4F62-371B-559F10204C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1832" y="4410636"/>
                      <a:ext cx="59207" cy="39943"/>
                    </a:xfrm>
                    <a:custGeom>
                      <a:avLst/>
                      <a:gdLst>
                        <a:gd name="T0" fmla="*/ 14 w 38"/>
                        <a:gd name="T1" fmla="*/ 24 h 26"/>
                        <a:gd name="T2" fmla="*/ 0 w 38"/>
                        <a:gd name="T3" fmla="*/ 25 h 26"/>
                        <a:gd name="T4" fmla="*/ 3 w 38"/>
                        <a:gd name="T5" fmla="*/ 13 h 26"/>
                        <a:gd name="T6" fmla="*/ 9 w 38"/>
                        <a:gd name="T7" fmla="*/ 0 h 26"/>
                        <a:gd name="T8" fmla="*/ 24 w 38"/>
                        <a:gd name="T9" fmla="*/ 3 h 26"/>
                        <a:gd name="T10" fmla="*/ 37 w 38"/>
                        <a:gd name="T11" fmla="*/ 6 h 26"/>
                        <a:gd name="T12" fmla="*/ 33 w 38"/>
                        <a:gd name="T13" fmla="*/ 16 h 26"/>
                        <a:gd name="T14" fmla="*/ 23 w 38"/>
                        <a:gd name="T15" fmla="*/ 25 h 26"/>
                        <a:gd name="T16" fmla="*/ 14 w 38"/>
                        <a:gd name="T17" fmla="*/ 2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8" h="26">
                          <a:moveTo>
                            <a:pt x="14" y="24"/>
                          </a:moveTo>
                          <a:lnTo>
                            <a:pt x="0" y="25"/>
                          </a:lnTo>
                          <a:lnTo>
                            <a:pt x="3" y="13"/>
                          </a:lnTo>
                          <a:lnTo>
                            <a:pt x="9" y="0"/>
                          </a:lnTo>
                          <a:lnTo>
                            <a:pt x="24" y="3"/>
                          </a:lnTo>
                          <a:lnTo>
                            <a:pt x="37" y="6"/>
                          </a:lnTo>
                          <a:lnTo>
                            <a:pt x="33" y="16"/>
                          </a:lnTo>
                          <a:lnTo>
                            <a:pt x="23" y="25"/>
                          </a:lnTo>
                          <a:lnTo>
                            <a:pt x="14" y="2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7" name="Freeform 207">
                      <a:extLst>
                        <a:ext uri="{FF2B5EF4-FFF2-40B4-BE49-F238E27FC236}">
                          <a16:creationId xmlns:a16="http://schemas.microsoft.com/office/drawing/2014/main" id="{BCE02A97-E1B8-FCC9-18AB-DD5908E46F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1233" y="3341826"/>
                      <a:ext cx="444746" cy="402182"/>
                    </a:xfrm>
                    <a:custGeom>
                      <a:avLst/>
                      <a:gdLst>
                        <a:gd name="T0" fmla="*/ 0 w 286"/>
                        <a:gd name="T1" fmla="*/ 6 h 261"/>
                        <a:gd name="T2" fmla="*/ 14 w 286"/>
                        <a:gd name="T3" fmla="*/ 43 h 261"/>
                        <a:gd name="T4" fmla="*/ 20 w 286"/>
                        <a:gd name="T5" fmla="*/ 73 h 261"/>
                        <a:gd name="T6" fmla="*/ 32 w 286"/>
                        <a:gd name="T7" fmla="*/ 92 h 261"/>
                        <a:gd name="T8" fmla="*/ 22 w 286"/>
                        <a:gd name="T9" fmla="*/ 114 h 261"/>
                        <a:gd name="T10" fmla="*/ 39 w 286"/>
                        <a:gd name="T11" fmla="*/ 133 h 261"/>
                        <a:gd name="T12" fmla="*/ 59 w 286"/>
                        <a:gd name="T13" fmla="*/ 133 h 261"/>
                        <a:gd name="T14" fmla="*/ 56 w 286"/>
                        <a:gd name="T15" fmla="*/ 159 h 261"/>
                        <a:gd name="T16" fmla="*/ 66 w 286"/>
                        <a:gd name="T17" fmla="*/ 176 h 261"/>
                        <a:gd name="T18" fmla="*/ 87 w 286"/>
                        <a:gd name="T19" fmla="*/ 180 h 261"/>
                        <a:gd name="T20" fmla="*/ 94 w 286"/>
                        <a:gd name="T21" fmla="*/ 187 h 261"/>
                        <a:gd name="T22" fmla="*/ 111 w 286"/>
                        <a:gd name="T23" fmla="*/ 212 h 261"/>
                        <a:gd name="T24" fmla="*/ 122 w 286"/>
                        <a:gd name="T25" fmla="*/ 221 h 261"/>
                        <a:gd name="T26" fmla="*/ 174 w 286"/>
                        <a:gd name="T27" fmla="*/ 235 h 261"/>
                        <a:gd name="T28" fmla="*/ 189 w 286"/>
                        <a:gd name="T29" fmla="*/ 227 h 261"/>
                        <a:gd name="T30" fmla="*/ 209 w 286"/>
                        <a:gd name="T31" fmla="*/ 260 h 261"/>
                        <a:gd name="T32" fmla="*/ 261 w 286"/>
                        <a:gd name="T33" fmla="*/ 260 h 261"/>
                        <a:gd name="T34" fmla="*/ 277 w 286"/>
                        <a:gd name="T35" fmla="*/ 242 h 261"/>
                        <a:gd name="T36" fmla="*/ 280 w 286"/>
                        <a:gd name="T37" fmla="*/ 223 h 261"/>
                        <a:gd name="T38" fmla="*/ 265 w 286"/>
                        <a:gd name="T39" fmla="*/ 205 h 261"/>
                        <a:gd name="T40" fmla="*/ 249 w 286"/>
                        <a:gd name="T41" fmla="*/ 184 h 261"/>
                        <a:gd name="T42" fmla="*/ 252 w 286"/>
                        <a:gd name="T43" fmla="*/ 156 h 261"/>
                        <a:gd name="T44" fmla="*/ 238 w 286"/>
                        <a:gd name="T45" fmla="*/ 121 h 261"/>
                        <a:gd name="T46" fmla="*/ 240 w 286"/>
                        <a:gd name="T47" fmla="*/ 66 h 261"/>
                        <a:gd name="T48" fmla="*/ 197 w 286"/>
                        <a:gd name="T49" fmla="*/ 40 h 261"/>
                        <a:gd name="T50" fmla="*/ 156 w 286"/>
                        <a:gd name="T51" fmla="*/ 33 h 261"/>
                        <a:gd name="T52" fmla="*/ 135 w 286"/>
                        <a:gd name="T53" fmla="*/ 52 h 261"/>
                        <a:gd name="T54" fmla="*/ 112 w 286"/>
                        <a:gd name="T55" fmla="*/ 65 h 261"/>
                        <a:gd name="T56" fmla="*/ 79 w 286"/>
                        <a:gd name="T57" fmla="*/ 50 h 261"/>
                        <a:gd name="T58" fmla="*/ 60 w 286"/>
                        <a:gd name="T59" fmla="*/ 21 h 261"/>
                        <a:gd name="T60" fmla="*/ 46 w 286"/>
                        <a:gd name="T61" fmla="*/ 8 h 261"/>
                        <a:gd name="T62" fmla="*/ 24 w 286"/>
                        <a:gd name="T63" fmla="*/ 20 h 261"/>
                        <a:gd name="T64" fmla="*/ 5 w 286"/>
                        <a:gd name="T65" fmla="*/ 0 h 2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86" h="261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6" y="25"/>
                          </a:lnTo>
                          <a:lnTo>
                            <a:pt x="14" y="43"/>
                          </a:lnTo>
                          <a:lnTo>
                            <a:pt x="17" y="62"/>
                          </a:lnTo>
                          <a:lnTo>
                            <a:pt x="20" y="73"/>
                          </a:lnTo>
                          <a:lnTo>
                            <a:pt x="35" y="76"/>
                          </a:lnTo>
                          <a:lnTo>
                            <a:pt x="32" y="92"/>
                          </a:lnTo>
                          <a:lnTo>
                            <a:pt x="22" y="99"/>
                          </a:lnTo>
                          <a:lnTo>
                            <a:pt x="22" y="114"/>
                          </a:lnTo>
                          <a:lnTo>
                            <a:pt x="36" y="120"/>
                          </a:lnTo>
                          <a:lnTo>
                            <a:pt x="39" y="133"/>
                          </a:lnTo>
                          <a:lnTo>
                            <a:pt x="48" y="135"/>
                          </a:lnTo>
                          <a:lnTo>
                            <a:pt x="59" y="133"/>
                          </a:lnTo>
                          <a:lnTo>
                            <a:pt x="61" y="145"/>
                          </a:lnTo>
                          <a:lnTo>
                            <a:pt x="56" y="159"/>
                          </a:lnTo>
                          <a:lnTo>
                            <a:pt x="64" y="162"/>
                          </a:lnTo>
                          <a:lnTo>
                            <a:pt x="66" y="176"/>
                          </a:lnTo>
                          <a:lnTo>
                            <a:pt x="72" y="183"/>
                          </a:lnTo>
                          <a:lnTo>
                            <a:pt x="87" y="180"/>
                          </a:lnTo>
                          <a:lnTo>
                            <a:pt x="87" y="173"/>
                          </a:lnTo>
                          <a:lnTo>
                            <a:pt x="94" y="187"/>
                          </a:lnTo>
                          <a:lnTo>
                            <a:pt x="98" y="207"/>
                          </a:lnTo>
                          <a:lnTo>
                            <a:pt x="111" y="212"/>
                          </a:lnTo>
                          <a:lnTo>
                            <a:pt x="109" y="220"/>
                          </a:lnTo>
                          <a:lnTo>
                            <a:pt x="122" y="221"/>
                          </a:lnTo>
                          <a:lnTo>
                            <a:pt x="130" y="233"/>
                          </a:lnTo>
                          <a:lnTo>
                            <a:pt x="174" y="235"/>
                          </a:lnTo>
                          <a:lnTo>
                            <a:pt x="180" y="223"/>
                          </a:lnTo>
                          <a:lnTo>
                            <a:pt x="189" y="227"/>
                          </a:lnTo>
                          <a:lnTo>
                            <a:pt x="193" y="250"/>
                          </a:lnTo>
                          <a:lnTo>
                            <a:pt x="209" y="260"/>
                          </a:lnTo>
                          <a:lnTo>
                            <a:pt x="252" y="257"/>
                          </a:lnTo>
                          <a:lnTo>
                            <a:pt x="261" y="260"/>
                          </a:lnTo>
                          <a:lnTo>
                            <a:pt x="265" y="246"/>
                          </a:lnTo>
                          <a:lnTo>
                            <a:pt x="277" y="242"/>
                          </a:lnTo>
                          <a:lnTo>
                            <a:pt x="285" y="231"/>
                          </a:lnTo>
                          <a:lnTo>
                            <a:pt x="280" y="223"/>
                          </a:lnTo>
                          <a:lnTo>
                            <a:pt x="269" y="221"/>
                          </a:lnTo>
                          <a:lnTo>
                            <a:pt x="265" y="205"/>
                          </a:lnTo>
                          <a:lnTo>
                            <a:pt x="249" y="198"/>
                          </a:lnTo>
                          <a:lnTo>
                            <a:pt x="249" y="184"/>
                          </a:lnTo>
                          <a:lnTo>
                            <a:pt x="257" y="173"/>
                          </a:lnTo>
                          <a:lnTo>
                            <a:pt x="252" y="156"/>
                          </a:lnTo>
                          <a:lnTo>
                            <a:pt x="235" y="156"/>
                          </a:lnTo>
                          <a:lnTo>
                            <a:pt x="238" y="121"/>
                          </a:lnTo>
                          <a:lnTo>
                            <a:pt x="235" y="99"/>
                          </a:lnTo>
                          <a:lnTo>
                            <a:pt x="240" y="66"/>
                          </a:lnTo>
                          <a:lnTo>
                            <a:pt x="220" y="56"/>
                          </a:lnTo>
                          <a:lnTo>
                            <a:pt x="197" y="40"/>
                          </a:lnTo>
                          <a:lnTo>
                            <a:pt x="182" y="38"/>
                          </a:lnTo>
                          <a:lnTo>
                            <a:pt x="156" y="33"/>
                          </a:lnTo>
                          <a:lnTo>
                            <a:pt x="149" y="46"/>
                          </a:lnTo>
                          <a:lnTo>
                            <a:pt x="135" y="52"/>
                          </a:lnTo>
                          <a:lnTo>
                            <a:pt x="120" y="58"/>
                          </a:lnTo>
                          <a:lnTo>
                            <a:pt x="112" y="65"/>
                          </a:lnTo>
                          <a:lnTo>
                            <a:pt x="94" y="62"/>
                          </a:lnTo>
                          <a:lnTo>
                            <a:pt x="79" y="50"/>
                          </a:lnTo>
                          <a:lnTo>
                            <a:pt x="64" y="40"/>
                          </a:lnTo>
                          <a:lnTo>
                            <a:pt x="60" y="21"/>
                          </a:lnTo>
                          <a:lnTo>
                            <a:pt x="54" y="3"/>
                          </a:lnTo>
                          <a:lnTo>
                            <a:pt x="46" y="8"/>
                          </a:lnTo>
                          <a:lnTo>
                            <a:pt x="42" y="20"/>
                          </a:lnTo>
                          <a:lnTo>
                            <a:pt x="24" y="20"/>
                          </a:lnTo>
                          <a:lnTo>
                            <a:pt x="17" y="8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8" name="Freeform 208">
                      <a:extLst>
                        <a:ext uri="{FF2B5EF4-FFF2-40B4-BE49-F238E27FC236}">
                          <a16:creationId xmlns:a16="http://schemas.microsoft.com/office/drawing/2014/main" id="{2FE9CAD8-7B7E-73CB-C647-9B4C4C652B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8133" y="3759157"/>
                      <a:ext cx="167985" cy="217619"/>
                    </a:xfrm>
                    <a:custGeom>
                      <a:avLst/>
                      <a:gdLst>
                        <a:gd name="T0" fmla="*/ 38 w 109"/>
                        <a:gd name="T1" fmla="*/ 34 h 141"/>
                        <a:gd name="T2" fmla="*/ 51 w 109"/>
                        <a:gd name="T3" fmla="*/ 52 h 141"/>
                        <a:gd name="T4" fmla="*/ 41 w 109"/>
                        <a:gd name="T5" fmla="*/ 92 h 141"/>
                        <a:gd name="T6" fmla="*/ 0 w 109"/>
                        <a:gd name="T7" fmla="*/ 99 h 141"/>
                        <a:gd name="T8" fmla="*/ 6 w 109"/>
                        <a:gd name="T9" fmla="*/ 118 h 141"/>
                        <a:gd name="T10" fmla="*/ 15 w 109"/>
                        <a:gd name="T11" fmla="*/ 140 h 141"/>
                        <a:gd name="T12" fmla="*/ 40 w 109"/>
                        <a:gd name="T13" fmla="*/ 136 h 141"/>
                        <a:gd name="T14" fmla="*/ 48 w 109"/>
                        <a:gd name="T15" fmla="*/ 121 h 141"/>
                        <a:gd name="T16" fmla="*/ 61 w 109"/>
                        <a:gd name="T17" fmla="*/ 118 h 141"/>
                        <a:gd name="T18" fmla="*/ 68 w 109"/>
                        <a:gd name="T19" fmla="*/ 109 h 141"/>
                        <a:gd name="T20" fmla="*/ 84 w 109"/>
                        <a:gd name="T21" fmla="*/ 105 h 141"/>
                        <a:gd name="T22" fmla="*/ 87 w 109"/>
                        <a:gd name="T23" fmla="*/ 78 h 141"/>
                        <a:gd name="T24" fmla="*/ 93 w 109"/>
                        <a:gd name="T25" fmla="*/ 67 h 141"/>
                        <a:gd name="T26" fmla="*/ 104 w 109"/>
                        <a:gd name="T27" fmla="*/ 61 h 141"/>
                        <a:gd name="T28" fmla="*/ 108 w 109"/>
                        <a:gd name="T29" fmla="*/ 34 h 141"/>
                        <a:gd name="T30" fmla="*/ 96 w 109"/>
                        <a:gd name="T31" fmla="*/ 30 h 141"/>
                        <a:gd name="T32" fmla="*/ 95 w 109"/>
                        <a:gd name="T33" fmla="*/ 16 h 141"/>
                        <a:gd name="T34" fmla="*/ 69 w 109"/>
                        <a:gd name="T35" fmla="*/ 12 h 141"/>
                        <a:gd name="T36" fmla="*/ 59 w 109"/>
                        <a:gd name="T37" fmla="*/ 0 h 141"/>
                        <a:gd name="T38" fmla="*/ 38 w 109"/>
                        <a:gd name="T39" fmla="*/ 34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09" h="141">
                          <a:moveTo>
                            <a:pt x="38" y="34"/>
                          </a:moveTo>
                          <a:lnTo>
                            <a:pt x="51" y="52"/>
                          </a:lnTo>
                          <a:lnTo>
                            <a:pt x="41" y="92"/>
                          </a:lnTo>
                          <a:lnTo>
                            <a:pt x="0" y="99"/>
                          </a:lnTo>
                          <a:lnTo>
                            <a:pt x="6" y="118"/>
                          </a:lnTo>
                          <a:lnTo>
                            <a:pt x="15" y="140"/>
                          </a:lnTo>
                          <a:lnTo>
                            <a:pt x="40" y="136"/>
                          </a:lnTo>
                          <a:lnTo>
                            <a:pt x="48" y="121"/>
                          </a:lnTo>
                          <a:lnTo>
                            <a:pt x="61" y="118"/>
                          </a:lnTo>
                          <a:lnTo>
                            <a:pt x="68" y="109"/>
                          </a:lnTo>
                          <a:lnTo>
                            <a:pt x="84" y="105"/>
                          </a:lnTo>
                          <a:lnTo>
                            <a:pt x="87" y="78"/>
                          </a:lnTo>
                          <a:lnTo>
                            <a:pt x="93" y="67"/>
                          </a:lnTo>
                          <a:lnTo>
                            <a:pt x="104" y="61"/>
                          </a:lnTo>
                          <a:lnTo>
                            <a:pt x="108" y="34"/>
                          </a:lnTo>
                          <a:lnTo>
                            <a:pt x="96" y="30"/>
                          </a:lnTo>
                          <a:lnTo>
                            <a:pt x="95" y="16"/>
                          </a:lnTo>
                          <a:lnTo>
                            <a:pt x="69" y="12"/>
                          </a:lnTo>
                          <a:lnTo>
                            <a:pt x="59" y="0"/>
                          </a:lnTo>
                          <a:lnTo>
                            <a:pt x="38" y="3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9" name="Freeform 209">
                      <a:extLst>
                        <a:ext uri="{FF2B5EF4-FFF2-40B4-BE49-F238E27FC236}">
                          <a16:creationId xmlns:a16="http://schemas.microsoft.com/office/drawing/2014/main" id="{1A126BC6-8076-60D3-322D-89CE96528D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4195" y="3421710"/>
                      <a:ext cx="221685" cy="246542"/>
                    </a:xfrm>
                    <a:custGeom>
                      <a:avLst/>
                      <a:gdLst>
                        <a:gd name="T0" fmla="*/ 109 w 143"/>
                        <a:gd name="T1" fmla="*/ 160 h 161"/>
                        <a:gd name="T2" fmla="*/ 100 w 143"/>
                        <a:gd name="T3" fmla="*/ 155 h 161"/>
                        <a:gd name="T4" fmla="*/ 84 w 143"/>
                        <a:gd name="T5" fmla="*/ 145 h 161"/>
                        <a:gd name="T6" fmla="*/ 71 w 143"/>
                        <a:gd name="T7" fmla="*/ 122 h 161"/>
                        <a:gd name="T8" fmla="*/ 60 w 143"/>
                        <a:gd name="T9" fmla="*/ 119 h 161"/>
                        <a:gd name="T10" fmla="*/ 50 w 143"/>
                        <a:gd name="T11" fmla="*/ 102 h 161"/>
                        <a:gd name="T12" fmla="*/ 34 w 143"/>
                        <a:gd name="T13" fmla="*/ 103 h 161"/>
                        <a:gd name="T14" fmla="*/ 24 w 143"/>
                        <a:gd name="T15" fmla="*/ 96 h 161"/>
                        <a:gd name="T16" fmla="*/ 14 w 143"/>
                        <a:gd name="T17" fmla="*/ 88 h 161"/>
                        <a:gd name="T18" fmla="*/ 9 w 143"/>
                        <a:gd name="T19" fmla="*/ 90 h 161"/>
                        <a:gd name="T20" fmla="*/ 0 w 143"/>
                        <a:gd name="T21" fmla="*/ 74 h 161"/>
                        <a:gd name="T22" fmla="*/ 15 w 143"/>
                        <a:gd name="T23" fmla="*/ 66 h 161"/>
                        <a:gd name="T24" fmla="*/ 34 w 143"/>
                        <a:gd name="T25" fmla="*/ 54 h 161"/>
                        <a:gd name="T26" fmla="*/ 37 w 143"/>
                        <a:gd name="T27" fmla="*/ 41 h 161"/>
                        <a:gd name="T28" fmla="*/ 37 w 143"/>
                        <a:gd name="T29" fmla="*/ 21 h 161"/>
                        <a:gd name="T30" fmla="*/ 47 w 143"/>
                        <a:gd name="T31" fmla="*/ 12 h 161"/>
                        <a:gd name="T32" fmla="*/ 55 w 143"/>
                        <a:gd name="T33" fmla="*/ 3 h 161"/>
                        <a:gd name="T34" fmla="*/ 70 w 143"/>
                        <a:gd name="T35" fmla="*/ 0 h 161"/>
                        <a:gd name="T36" fmla="*/ 76 w 143"/>
                        <a:gd name="T37" fmla="*/ 10 h 161"/>
                        <a:gd name="T38" fmla="*/ 93 w 143"/>
                        <a:gd name="T39" fmla="*/ 11 h 161"/>
                        <a:gd name="T40" fmla="*/ 96 w 143"/>
                        <a:gd name="T41" fmla="*/ 22 h 161"/>
                        <a:gd name="T42" fmla="*/ 111 w 143"/>
                        <a:gd name="T43" fmla="*/ 25 h 161"/>
                        <a:gd name="T44" fmla="*/ 108 w 143"/>
                        <a:gd name="T45" fmla="*/ 41 h 161"/>
                        <a:gd name="T46" fmla="*/ 98 w 143"/>
                        <a:gd name="T47" fmla="*/ 47 h 161"/>
                        <a:gd name="T48" fmla="*/ 98 w 143"/>
                        <a:gd name="T49" fmla="*/ 63 h 161"/>
                        <a:gd name="T50" fmla="*/ 111 w 143"/>
                        <a:gd name="T51" fmla="*/ 69 h 161"/>
                        <a:gd name="T52" fmla="*/ 115 w 143"/>
                        <a:gd name="T53" fmla="*/ 81 h 161"/>
                        <a:gd name="T54" fmla="*/ 124 w 143"/>
                        <a:gd name="T55" fmla="*/ 84 h 161"/>
                        <a:gd name="T56" fmla="*/ 134 w 143"/>
                        <a:gd name="T57" fmla="*/ 81 h 161"/>
                        <a:gd name="T58" fmla="*/ 137 w 143"/>
                        <a:gd name="T59" fmla="*/ 94 h 161"/>
                        <a:gd name="T60" fmla="*/ 132 w 143"/>
                        <a:gd name="T61" fmla="*/ 108 h 161"/>
                        <a:gd name="T62" fmla="*/ 140 w 143"/>
                        <a:gd name="T63" fmla="*/ 111 h 161"/>
                        <a:gd name="T64" fmla="*/ 142 w 143"/>
                        <a:gd name="T65" fmla="*/ 124 h 161"/>
                        <a:gd name="T66" fmla="*/ 129 w 143"/>
                        <a:gd name="T67" fmla="*/ 129 h 161"/>
                        <a:gd name="T68" fmla="*/ 121 w 143"/>
                        <a:gd name="T69" fmla="*/ 131 h 161"/>
                        <a:gd name="T70" fmla="*/ 119 w 143"/>
                        <a:gd name="T71" fmla="*/ 152 h 161"/>
                        <a:gd name="T72" fmla="*/ 109 w 143"/>
                        <a:gd name="T73" fmla="*/ 160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43" h="161">
                          <a:moveTo>
                            <a:pt x="109" y="160"/>
                          </a:moveTo>
                          <a:lnTo>
                            <a:pt x="100" y="155"/>
                          </a:lnTo>
                          <a:lnTo>
                            <a:pt x="84" y="145"/>
                          </a:lnTo>
                          <a:lnTo>
                            <a:pt x="71" y="122"/>
                          </a:lnTo>
                          <a:lnTo>
                            <a:pt x="60" y="119"/>
                          </a:lnTo>
                          <a:lnTo>
                            <a:pt x="50" y="102"/>
                          </a:lnTo>
                          <a:lnTo>
                            <a:pt x="34" y="103"/>
                          </a:lnTo>
                          <a:lnTo>
                            <a:pt x="24" y="96"/>
                          </a:lnTo>
                          <a:lnTo>
                            <a:pt x="14" y="88"/>
                          </a:lnTo>
                          <a:lnTo>
                            <a:pt x="9" y="90"/>
                          </a:lnTo>
                          <a:lnTo>
                            <a:pt x="0" y="74"/>
                          </a:lnTo>
                          <a:lnTo>
                            <a:pt x="15" y="66"/>
                          </a:lnTo>
                          <a:lnTo>
                            <a:pt x="34" y="54"/>
                          </a:lnTo>
                          <a:lnTo>
                            <a:pt x="37" y="41"/>
                          </a:lnTo>
                          <a:lnTo>
                            <a:pt x="37" y="21"/>
                          </a:lnTo>
                          <a:lnTo>
                            <a:pt x="47" y="12"/>
                          </a:lnTo>
                          <a:lnTo>
                            <a:pt x="55" y="3"/>
                          </a:lnTo>
                          <a:lnTo>
                            <a:pt x="70" y="0"/>
                          </a:lnTo>
                          <a:lnTo>
                            <a:pt x="76" y="10"/>
                          </a:lnTo>
                          <a:lnTo>
                            <a:pt x="93" y="11"/>
                          </a:lnTo>
                          <a:lnTo>
                            <a:pt x="96" y="22"/>
                          </a:lnTo>
                          <a:lnTo>
                            <a:pt x="111" y="25"/>
                          </a:lnTo>
                          <a:lnTo>
                            <a:pt x="108" y="41"/>
                          </a:lnTo>
                          <a:lnTo>
                            <a:pt x="98" y="47"/>
                          </a:lnTo>
                          <a:lnTo>
                            <a:pt x="98" y="63"/>
                          </a:lnTo>
                          <a:lnTo>
                            <a:pt x="111" y="69"/>
                          </a:lnTo>
                          <a:lnTo>
                            <a:pt x="115" y="81"/>
                          </a:lnTo>
                          <a:lnTo>
                            <a:pt x="124" y="84"/>
                          </a:lnTo>
                          <a:lnTo>
                            <a:pt x="134" y="81"/>
                          </a:lnTo>
                          <a:lnTo>
                            <a:pt x="137" y="94"/>
                          </a:lnTo>
                          <a:lnTo>
                            <a:pt x="132" y="108"/>
                          </a:lnTo>
                          <a:lnTo>
                            <a:pt x="140" y="111"/>
                          </a:lnTo>
                          <a:lnTo>
                            <a:pt x="142" y="124"/>
                          </a:lnTo>
                          <a:lnTo>
                            <a:pt x="129" y="129"/>
                          </a:lnTo>
                          <a:lnTo>
                            <a:pt x="121" y="131"/>
                          </a:lnTo>
                          <a:lnTo>
                            <a:pt x="119" y="152"/>
                          </a:lnTo>
                          <a:lnTo>
                            <a:pt x="109" y="16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0" name="Freeform 210">
                      <a:extLst>
                        <a:ext uri="{FF2B5EF4-FFF2-40B4-BE49-F238E27FC236}">
                          <a16:creationId xmlns:a16="http://schemas.microsoft.com/office/drawing/2014/main" id="{2C61EDCD-1AD7-E101-EC7C-89AEC01E63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2950" y="4191640"/>
                      <a:ext cx="103270" cy="112941"/>
                    </a:xfrm>
                    <a:custGeom>
                      <a:avLst/>
                      <a:gdLst>
                        <a:gd name="T0" fmla="*/ 0 w 67"/>
                        <a:gd name="T1" fmla="*/ 26 h 74"/>
                        <a:gd name="T2" fmla="*/ 14 w 67"/>
                        <a:gd name="T3" fmla="*/ 0 h 74"/>
                        <a:gd name="T4" fmla="*/ 23 w 67"/>
                        <a:gd name="T5" fmla="*/ 17 h 74"/>
                        <a:gd name="T6" fmla="*/ 34 w 67"/>
                        <a:gd name="T7" fmla="*/ 20 h 74"/>
                        <a:gd name="T8" fmla="*/ 38 w 67"/>
                        <a:gd name="T9" fmla="*/ 34 h 74"/>
                        <a:gd name="T10" fmla="*/ 47 w 67"/>
                        <a:gd name="T11" fmla="*/ 36 h 74"/>
                        <a:gd name="T12" fmla="*/ 49 w 67"/>
                        <a:gd name="T13" fmla="*/ 53 h 74"/>
                        <a:gd name="T14" fmla="*/ 66 w 67"/>
                        <a:gd name="T15" fmla="*/ 59 h 74"/>
                        <a:gd name="T16" fmla="*/ 63 w 67"/>
                        <a:gd name="T17" fmla="*/ 67 h 74"/>
                        <a:gd name="T18" fmla="*/ 54 w 67"/>
                        <a:gd name="T19" fmla="*/ 73 h 74"/>
                        <a:gd name="T20" fmla="*/ 36 w 67"/>
                        <a:gd name="T21" fmla="*/ 68 h 74"/>
                        <a:gd name="T22" fmla="*/ 0 w 67"/>
                        <a:gd name="T23" fmla="*/ 26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67" h="74">
                          <a:moveTo>
                            <a:pt x="0" y="26"/>
                          </a:moveTo>
                          <a:lnTo>
                            <a:pt x="14" y="0"/>
                          </a:lnTo>
                          <a:lnTo>
                            <a:pt x="23" y="17"/>
                          </a:lnTo>
                          <a:lnTo>
                            <a:pt x="34" y="20"/>
                          </a:lnTo>
                          <a:lnTo>
                            <a:pt x="38" y="34"/>
                          </a:lnTo>
                          <a:lnTo>
                            <a:pt x="47" y="36"/>
                          </a:lnTo>
                          <a:lnTo>
                            <a:pt x="49" y="53"/>
                          </a:lnTo>
                          <a:lnTo>
                            <a:pt x="66" y="59"/>
                          </a:lnTo>
                          <a:lnTo>
                            <a:pt x="63" y="67"/>
                          </a:lnTo>
                          <a:lnTo>
                            <a:pt x="54" y="73"/>
                          </a:lnTo>
                          <a:lnTo>
                            <a:pt x="36" y="68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1" name="Freeform 211">
                      <a:extLst>
                        <a:ext uri="{FF2B5EF4-FFF2-40B4-BE49-F238E27FC236}">
                          <a16:creationId xmlns:a16="http://schemas.microsoft.com/office/drawing/2014/main" id="{92F81BDB-D306-E42A-3F34-41B091C95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4173" y="3677895"/>
                      <a:ext cx="235454" cy="355352"/>
                    </a:xfrm>
                    <a:custGeom>
                      <a:avLst/>
                      <a:gdLst>
                        <a:gd name="T0" fmla="*/ 112 w 152"/>
                        <a:gd name="T1" fmla="*/ 0 h 229"/>
                        <a:gd name="T2" fmla="*/ 107 w 152"/>
                        <a:gd name="T3" fmla="*/ 20 h 229"/>
                        <a:gd name="T4" fmla="*/ 100 w 152"/>
                        <a:gd name="T5" fmla="*/ 29 h 229"/>
                        <a:gd name="T6" fmla="*/ 66 w 152"/>
                        <a:gd name="T7" fmla="*/ 31 h 229"/>
                        <a:gd name="T8" fmla="*/ 66 w 152"/>
                        <a:gd name="T9" fmla="*/ 81 h 229"/>
                        <a:gd name="T10" fmla="*/ 53 w 152"/>
                        <a:gd name="T11" fmla="*/ 76 h 229"/>
                        <a:gd name="T12" fmla="*/ 44 w 152"/>
                        <a:gd name="T13" fmla="*/ 84 h 229"/>
                        <a:gd name="T14" fmla="*/ 41 w 152"/>
                        <a:gd name="T15" fmla="*/ 97 h 229"/>
                        <a:gd name="T16" fmla="*/ 40 w 152"/>
                        <a:gd name="T17" fmla="*/ 118 h 229"/>
                        <a:gd name="T18" fmla="*/ 26 w 152"/>
                        <a:gd name="T19" fmla="*/ 118 h 229"/>
                        <a:gd name="T20" fmla="*/ 6 w 152"/>
                        <a:gd name="T21" fmla="*/ 115 h 229"/>
                        <a:gd name="T22" fmla="*/ 0 w 152"/>
                        <a:gd name="T23" fmla="*/ 113 h 229"/>
                        <a:gd name="T24" fmla="*/ 0 w 152"/>
                        <a:gd name="T25" fmla="*/ 156 h 229"/>
                        <a:gd name="T26" fmla="*/ 4 w 152"/>
                        <a:gd name="T27" fmla="*/ 162 h 229"/>
                        <a:gd name="T28" fmla="*/ 4 w 152"/>
                        <a:gd name="T29" fmla="*/ 195 h 229"/>
                        <a:gd name="T30" fmla="*/ 17 w 152"/>
                        <a:gd name="T31" fmla="*/ 192 h 229"/>
                        <a:gd name="T32" fmla="*/ 23 w 152"/>
                        <a:gd name="T33" fmla="*/ 201 h 229"/>
                        <a:gd name="T34" fmla="*/ 33 w 152"/>
                        <a:gd name="T35" fmla="*/ 205 h 229"/>
                        <a:gd name="T36" fmla="*/ 44 w 152"/>
                        <a:gd name="T37" fmla="*/ 220 h 229"/>
                        <a:gd name="T38" fmla="*/ 55 w 152"/>
                        <a:gd name="T39" fmla="*/ 228 h 229"/>
                        <a:gd name="T40" fmla="*/ 70 w 152"/>
                        <a:gd name="T41" fmla="*/ 209 h 229"/>
                        <a:gd name="T42" fmla="*/ 81 w 152"/>
                        <a:gd name="T43" fmla="*/ 215 h 229"/>
                        <a:gd name="T44" fmla="*/ 132 w 152"/>
                        <a:gd name="T45" fmla="*/ 219 h 229"/>
                        <a:gd name="T46" fmla="*/ 151 w 152"/>
                        <a:gd name="T47" fmla="*/ 217 h 229"/>
                        <a:gd name="T48" fmla="*/ 149 w 152"/>
                        <a:gd name="T49" fmla="*/ 198 h 229"/>
                        <a:gd name="T50" fmla="*/ 138 w 152"/>
                        <a:gd name="T51" fmla="*/ 195 h 229"/>
                        <a:gd name="T52" fmla="*/ 140 w 152"/>
                        <a:gd name="T53" fmla="*/ 84 h 229"/>
                        <a:gd name="T54" fmla="*/ 132 w 152"/>
                        <a:gd name="T55" fmla="*/ 75 h 229"/>
                        <a:gd name="T56" fmla="*/ 132 w 152"/>
                        <a:gd name="T57" fmla="*/ 53 h 229"/>
                        <a:gd name="T58" fmla="*/ 142 w 152"/>
                        <a:gd name="T59" fmla="*/ 50 h 229"/>
                        <a:gd name="T60" fmla="*/ 143 w 152"/>
                        <a:gd name="T61" fmla="*/ 36 h 229"/>
                        <a:gd name="T62" fmla="*/ 112 w 152"/>
                        <a:gd name="T63" fmla="*/ 0 h 2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52" h="229">
                          <a:moveTo>
                            <a:pt x="112" y="0"/>
                          </a:moveTo>
                          <a:lnTo>
                            <a:pt x="107" y="20"/>
                          </a:lnTo>
                          <a:lnTo>
                            <a:pt x="100" y="29"/>
                          </a:lnTo>
                          <a:lnTo>
                            <a:pt x="66" y="31"/>
                          </a:lnTo>
                          <a:lnTo>
                            <a:pt x="66" y="81"/>
                          </a:lnTo>
                          <a:lnTo>
                            <a:pt x="53" y="76"/>
                          </a:lnTo>
                          <a:lnTo>
                            <a:pt x="44" y="84"/>
                          </a:lnTo>
                          <a:lnTo>
                            <a:pt x="41" y="97"/>
                          </a:lnTo>
                          <a:lnTo>
                            <a:pt x="40" y="118"/>
                          </a:lnTo>
                          <a:lnTo>
                            <a:pt x="26" y="118"/>
                          </a:lnTo>
                          <a:lnTo>
                            <a:pt x="6" y="115"/>
                          </a:lnTo>
                          <a:lnTo>
                            <a:pt x="0" y="113"/>
                          </a:lnTo>
                          <a:lnTo>
                            <a:pt x="0" y="156"/>
                          </a:lnTo>
                          <a:lnTo>
                            <a:pt x="4" y="162"/>
                          </a:lnTo>
                          <a:lnTo>
                            <a:pt x="4" y="195"/>
                          </a:lnTo>
                          <a:lnTo>
                            <a:pt x="17" y="192"/>
                          </a:lnTo>
                          <a:lnTo>
                            <a:pt x="23" y="201"/>
                          </a:lnTo>
                          <a:lnTo>
                            <a:pt x="33" y="205"/>
                          </a:lnTo>
                          <a:lnTo>
                            <a:pt x="44" y="220"/>
                          </a:lnTo>
                          <a:lnTo>
                            <a:pt x="55" y="228"/>
                          </a:lnTo>
                          <a:lnTo>
                            <a:pt x="70" y="209"/>
                          </a:lnTo>
                          <a:lnTo>
                            <a:pt x="81" y="215"/>
                          </a:lnTo>
                          <a:lnTo>
                            <a:pt x="132" y="219"/>
                          </a:lnTo>
                          <a:lnTo>
                            <a:pt x="151" y="217"/>
                          </a:lnTo>
                          <a:lnTo>
                            <a:pt x="149" y="198"/>
                          </a:lnTo>
                          <a:lnTo>
                            <a:pt x="138" y="195"/>
                          </a:lnTo>
                          <a:lnTo>
                            <a:pt x="140" y="84"/>
                          </a:lnTo>
                          <a:lnTo>
                            <a:pt x="132" y="75"/>
                          </a:lnTo>
                          <a:lnTo>
                            <a:pt x="132" y="53"/>
                          </a:lnTo>
                          <a:lnTo>
                            <a:pt x="142" y="50"/>
                          </a:lnTo>
                          <a:lnTo>
                            <a:pt x="143" y="36"/>
                          </a:lnTo>
                          <a:lnTo>
                            <a:pt x="112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2" name="Freeform 212">
                      <a:extLst>
                        <a:ext uri="{FF2B5EF4-FFF2-40B4-BE49-F238E27FC236}">
                          <a16:creationId xmlns:a16="http://schemas.microsoft.com/office/drawing/2014/main" id="{45EFB960-D3EC-1C13-6E25-5B1311A792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52773" y="4304582"/>
                      <a:ext cx="159723" cy="223128"/>
                    </a:xfrm>
                    <a:custGeom>
                      <a:avLst/>
                      <a:gdLst>
                        <a:gd name="T0" fmla="*/ 0 w 103"/>
                        <a:gd name="T1" fmla="*/ 133 h 145"/>
                        <a:gd name="T2" fmla="*/ 5 w 103"/>
                        <a:gd name="T3" fmla="*/ 126 h 145"/>
                        <a:gd name="T4" fmla="*/ 10 w 103"/>
                        <a:gd name="T5" fmla="*/ 114 h 145"/>
                        <a:gd name="T6" fmla="*/ 3 w 103"/>
                        <a:gd name="T7" fmla="*/ 108 h 145"/>
                        <a:gd name="T8" fmla="*/ 2 w 103"/>
                        <a:gd name="T9" fmla="*/ 101 h 145"/>
                        <a:gd name="T10" fmla="*/ 12 w 103"/>
                        <a:gd name="T11" fmla="*/ 97 h 145"/>
                        <a:gd name="T12" fmla="*/ 19 w 103"/>
                        <a:gd name="T13" fmla="*/ 95 h 145"/>
                        <a:gd name="T14" fmla="*/ 27 w 103"/>
                        <a:gd name="T15" fmla="*/ 104 h 145"/>
                        <a:gd name="T16" fmla="*/ 39 w 103"/>
                        <a:gd name="T17" fmla="*/ 100 h 145"/>
                        <a:gd name="T18" fmla="*/ 48 w 103"/>
                        <a:gd name="T19" fmla="*/ 86 h 145"/>
                        <a:gd name="T20" fmla="*/ 46 w 103"/>
                        <a:gd name="T21" fmla="*/ 72 h 145"/>
                        <a:gd name="T22" fmla="*/ 38 w 103"/>
                        <a:gd name="T23" fmla="*/ 65 h 145"/>
                        <a:gd name="T24" fmla="*/ 34 w 103"/>
                        <a:gd name="T25" fmla="*/ 55 h 145"/>
                        <a:gd name="T26" fmla="*/ 37 w 103"/>
                        <a:gd name="T27" fmla="*/ 47 h 145"/>
                        <a:gd name="T28" fmla="*/ 35 w 103"/>
                        <a:gd name="T29" fmla="*/ 38 h 145"/>
                        <a:gd name="T30" fmla="*/ 24 w 103"/>
                        <a:gd name="T31" fmla="*/ 38 h 145"/>
                        <a:gd name="T32" fmla="*/ 24 w 103"/>
                        <a:gd name="T33" fmla="*/ 25 h 145"/>
                        <a:gd name="T34" fmla="*/ 69 w 103"/>
                        <a:gd name="T35" fmla="*/ 19 h 145"/>
                        <a:gd name="T36" fmla="*/ 75 w 103"/>
                        <a:gd name="T37" fmla="*/ 10 h 145"/>
                        <a:gd name="T38" fmla="*/ 82 w 103"/>
                        <a:gd name="T39" fmla="*/ 2 h 145"/>
                        <a:gd name="T40" fmla="*/ 93 w 103"/>
                        <a:gd name="T41" fmla="*/ 0 h 145"/>
                        <a:gd name="T42" fmla="*/ 102 w 103"/>
                        <a:gd name="T43" fmla="*/ 3 h 145"/>
                        <a:gd name="T44" fmla="*/ 98 w 103"/>
                        <a:gd name="T45" fmla="*/ 22 h 145"/>
                        <a:gd name="T46" fmla="*/ 94 w 103"/>
                        <a:gd name="T47" fmla="*/ 26 h 145"/>
                        <a:gd name="T48" fmla="*/ 93 w 103"/>
                        <a:gd name="T49" fmla="*/ 71 h 145"/>
                        <a:gd name="T50" fmla="*/ 89 w 103"/>
                        <a:gd name="T51" fmla="*/ 77 h 145"/>
                        <a:gd name="T52" fmla="*/ 83 w 103"/>
                        <a:gd name="T53" fmla="*/ 84 h 145"/>
                        <a:gd name="T54" fmla="*/ 82 w 103"/>
                        <a:gd name="T55" fmla="*/ 103 h 145"/>
                        <a:gd name="T56" fmla="*/ 70 w 103"/>
                        <a:gd name="T57" fmla="*/ 104 h 145"/>
                        <a:gd name="T58" fmla="*/ 69 w 103"/>
                        <a:gd name="T59" fmla="*/ 128 h 145"/>
                        <a:gd name="T60" fmla="*/ 54 w 103"/>
                        <a:gd name="T61" fmla="*/ 134 h 145"/>
                        <a:gd name="T62" fmla="*/ 51 w 103"/>
                        <a:gd name="T63" fmla="*/ 139 h 145"/>
                        <a:gd name="T64" fmla="*/ 39 w 103"/>
                        <a:gd name="T65" fmla="*/ 139 h 145"/>
                        <a:gd name="T66" fmla="*/ 32 w 103"/>
                        <a:gd name="T67" fmla="*/ 135 h 145"/>
                        <a:gd name="T68" fmla="*/ 22 w 103"/>
                        <a:gd name="T69" fmla="*/ 139 h 145"/>
                        <a:gd name="T70" fmla="*/ 14 w 103"/>
                        <a:gd name="T71" fmla="*/ 142 h 145"/>
                        <a:gd name="T72" fmla="*/ 8 w 103"/>
                        <a:gd name="T73" fmla="*/ 144 h 145"/>
                        <a:gd name="T74" fmla="*/ 8 w 103"/>
                        <a:gd name="T75" fmla="*/ 137 h 145"/>
                        <a:gd name="T76" fmla="*/ 0 w 103"/>
                        <a:gd name="T77" fmla="*/ 133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03" h="145">
                          <a:moveTo>
                            <a:pt x="0" y="133"/>
                          </a:moveTo>
                          <a:lnTo>
                            <a:pt x="5" y="126"/>
                          </a:lnTo>
                          <a:lnTo>
                            <a:pt x="10" y="114"/>
                          </a:lnTo>
                          <a:lnTo>
                            <a:pt x="3" y="108"/>
                          </a:lnTo>
                          <a:lnTo>
                            <a:pt x="2" y="101"/>
                          </a:lnTo>
                          <a:lnTo>
                            <a:pt x="12" y="97"/>
                          </a:lnTo>
                          <a:lnTo>
                            <a:pt x="19" y="95"/>
                          </a:lnTo>
                          <a:lnTo>
                            <a:pt x="27" y="104"/>
                          </a:lnTo>
                          <a:lnTo>
                            <a:pt x="39" y="100"/>
                          </a:lnTo>
                          <a:lnTo>
                            <a:pt x="48" y="86"/>
                          </a:lnTo>
                          <a:lnTo>
                            <a:pt x="46" y="72"/>
                          </a:lnTo>
                          <a:lnTo>
                            <a:pt x="38" y="65"/>
                          </a:lnTo>
                          <a:lnTo>
                            <a:pt x="34" y="55"/>
                          </a:lnTo>
                          <a:lnTo>
                            <a:pt x="37" y="47"/>
                          </a:lnTo>
                          <a:lnTo>
                            <a:pt x="35" y="38"/>
                          </a:lnTo>
                          <a:lnTo>
                            <a:pt x="24" y="38"/>
                          </a:lnTo>
                          <a:lnTo>
                            <a:pt x="24" y="25"/>
                          </a:lnTo>
                          <a:lnTo>
                            <a:pt x="69" y="19"/>
                          </a:lnTo>
                          <a:lnTo>
                            <a:pt x="75" y="10"/>
                          </a:lnTo>
                          <a:lnTo>
                            <a:pt x="82" y="2"/>
                          </a:lnTo>
                          <a:lnTo>
                            <a:pt x="93" y="0"/>
                          </a:lnTo>
                          <a:lnTo>
                            <a:pt x="102" y="3"/>
                          </a:lnTo>
                          <a:lnTo>
                            <a:pt x="98" y="22"/>
                          </a:lnTo>
                          <a:lnTo>
                            <a:pt x="94" y="26"/>
                          </a:lnTo>
                          <a:lnTo>
                            <a:pt x="93" y="71"/>
                          </a:lnTo>
                          <a:lnTo>
                            <a:pt x="89" y="77"/>
                          </a:lnTo>
                          <a:lnTo>
                            <a:pt x="83" y="84"/>
                          </a:lnTo>
                          <a:lnTo>
                            <a:pt x="82" y="103"/>
                          </a:lnTo>
                          <a:lnTo>
                            <a:pt x="70" y="104"/>
                          </a:lnTo>
                          <a:lnTo>
                            <a:pt x="69" y="128"/>
                          </a:lnTo>
                          <a:lnTo>
                            <a:pt x="54" y="134"/>
                          </a:lnTo>
                          <a:lnTo>
                            <a:pt x="51" y="139"/>
                          </a:lnTo>
                          <a:lnTo>
                            <a:pt x="39" y="139"/>
                          </a:lnTo>
                          <a:lnTo>
                            <a:pt x="32" y="135"/>
                          </a:lnTo>
                          <a:lnTo>
                            <a:pt x="22" y="139"/>
                          </a:lnTo>
                          <a:lnTo>
                            <a:pt x="14" y="142"/>
                          </a:lnTo>
                          <a:lnTo>
                            <a:pt x="8" y="144"/>
                          </a:lnTo>
                          <a:lnTo>
                            <a:pt x="8" y="137"/>
                          </a:lnTo>
                          <a:lnTo>
                            <a:pt x="0" y="13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3" name="Freeform 213">
                      <a:extLst>
                        <a:ext uri="{FF2B5EF4-FFF2-40B4-BE49-F238E27FC236}">
                          <a16:creationId xmlns:a16="http://schemas.microsoft.com/office/drawing/2014/main" id="{30E4AAC4-CE25-6726-9B72-FA157A96B5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65165" y="4271526"/>
                      <a:ext cx="433730" cy="482067"/>
                    </a:xfrm>
                    <a:custGeom>
                      <a:avLst/>
                      <a:gdLst>
                        <a:gd name="T0" fmla="*/ 1 w 282"/>
                        <a:gd name="T1" fmla="*/ 174 h 311"/>
                        <a:gd name="T2" fmla="*/ 7 w 282"/>
                        <a:gd name="T3" fmla="*/ 183 h 311"/>
                        <a:gd name="T4" fmla="*/ 42 w 282"/>
                        <a:gd name="T5" fmla="*/ 178 h 311"/>
                        <a:gd name="T6" fmla="*/ 75 w 282"/>
                        <a:gd name="T7" fmla="*/ 206 h 311"/>
                        <a:gd name="T8" fmla="*/ 82 w 282"/>
                        <a:gd name="T9" fmla="*/ 217 h 311"/>
                        <a:gd name="T10" fmla="*/ 110 w 282"/>
                        <a:gd name="T11" fmla="*/ 201 h 311"/>
                        <a:gd name="T12" fmla="*/ 124 w 282"/>
                        <a:gd name="T13" fmla="*/ 213 h 311"/>
                        <a:gd name="T14" fmla="*/ 139 w 282"/>
                        <a:gd name="T15" fmla="*/ 206 h 311"/>
                        <a:gd name="T16" fmla="*/ 146 w 282"/>
                        <a:gd name="T17" fmla="*/ 247 h 311"/>
                        <a:gd name="T18" fmla="*/ 155 w 282"/>
                        <a:gd name="T19" fmla="*/ 267 h 311"/>
                        <a:gd name="T20" fmla="*/ 188 w 282"/>
                        <a:gd name="T21" fmla="*/ 268 h 311"/>
                        <a:gd name="T22" fmla="*/ 199 w 282"/>
                        <a:gd name="T23" fmla="*/ 286 h 311"/>
                        <a:gd name="T24" fmla="*/ 215 w 282"/>
                        <a:gd name="T25" fmla="*/ 275 h 311"/>
                        <a:gd name="T26" fmla="*/ 228 w 282"/>
                        <a:gd name="T27" fmla="*/ 286 h 311"/>
                        <a:gd name="T28" fmla="*/ 237 w 282"/>
                        <a:gd name="T29" fmla="*/ 310 h 311"/>
                        <a:gd name="T30" fmla="*/ 257 w 282"/>
                        <a:gd name="T31" fmla="*/ 300 h 311"/>
                        <a:gd name="T32" fmla="*/ 244 w 282"/>
                        <a:gd name="T33" fmla="*/ 281 h 311"/>
                        <a:gd name="T34" fmla="*/ 242 w 282"/>
                        <a:gd name="T35" fmla="*/ 231 h 311"/>
                        <a:gd name="T36" fmla="*/ 258 w 282"/>
                        <a:gd name="T37" fmla="*/ 217 h 311"/>
                        <a:gd name="T38" fmla="*/ 262 w 282"/>
                        <a:gd name="T39" fmla="*/ 200 h 311"/>
                        <a:gd name="T40" fmla="*/ 257 w 282"/>
                        <a:gd name="T41" fmla="*/ 180 h 311"/>
                        <a:gd name="T42" fmla="*/ 257 w 282"/>
                        <a:gd name="T43" fmla="*/ 159 h 311"/>
                        <a:gd name="T44" fmla="*/ 247 w 282"/>
                        <a:gd name="T45" fmla="*/ 144 h 311"/>
                        <a:gd name="T46" fmla="*/ 241 w 282"/>
                        <a:gd name="T47" fmla="*/ 130 h 311"/>
                        <a:gd name="T48" fmla="*/ 246 w 282"/>
                        <a:gd name="T49" fmla="*/ 116 h 311"/>
                        <a:gd name="T50" fmla="*/ 253 w 282"/>
                        <a:gd name="T51" fmla="*/ 102 h 311"/>
                        <a:gd name="T52" fmla="*/ 272 w 282"/>
                        <a:gd name="T53" fmla="*/ 62 h 311"/>
                        <a:gd name="T54" fmla="*/ 281 w 282"/>
                        <a:gd name="T55" fmla="*/ 48 h 311"/>
                        <a:gd name="T56" fmla="*/ 272 w 282"/>
                        <a:gd name="T57" fmla="*/ 42 h 311"/>
                        <a:gd name="T58" fmla="*/ 268 w 282"/>
                        <a:gd name="T59" fmla="*/ 21 h 311"/>
                        <a:gd name="T60" fmla="*/ 253 w 282"/>
                        <a:gd name="T61" fmla="*/ 11 h 311"/>
                        <a:gd name="T62" fmla="*/ 215 w 282"/>
                        <a:gd name="T63" fmla="*/ 1 h 311"/>
                        <a:gd name="T64" fmla="*/ 190 w 282"/>
                        <a:gd name="T65" fmla="*/ 3 h 311"/>
                        <a:gd name="T66" fmla="*/ 176 w 282"/>
                        <a:gd name="T67" fmla="*/ 8 h 311"/>
                        <a:gd name="T68" fmla="*/ 143 w 282"/>
                        <a:gd name="T69" fmla="*/ 16 h 311"/>
                        <a:gd name="T70" fmla="*/ 114 w 282"/>
                        <a:gd name="T71" fmla="*/ 8 h 311"/>
                        <a:gd name="T72" fmla="*/ 98 w 282"/>
                        <a:gd name="T73" fmla="*/ 14 h 311"/>
                        <a:gd name="T74" fmla="*/ 86 w 282"/>
                        <a:gd name="T75" fmla="*/ 21 h 311"/>
                        <a:gd name="T76" fmla="*/ 91 w 282"/>
                        <a:gd name="T77" fmla="*/ 43 h 311"/>
                        <a:gd name="T78" fmla="*/ 86 w 282"/>
                        <a:gd name="T79" fmla="*/ 92 h 311"/>
                        <a:gd name="T80" fmla="*/ 76 w 282"/>
                        <a:gd name="T81" fmla="*/ 105 h 311"/>
                        <a:gd name="T82" fmla="*/ 63 w 282"/>
                        <a:gd name="T83" fmla="*/ 125 h 311"/>
                        <a:gd name="T84" fmla="*/ 47 w 282"/>
                        <a:gd name="T85" fmla="*/ 155 h 311"/>
                        <a:gd name="T86" fmla="*/ 31 w 282"/>
                        <a:gd name="T87" fmla="*/ 160 h 311"/>
                        <a:gd name="T88" fmla="*/ 14 w 282"/>
                        <a:gd name="T89" fmla="*/ 160 h 311"/>
                        <a:gd name="T90" fmla="*/ 1 w 282"/>
                        <a:gd name="T91" fmla="*/ 165 h 3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82" h="311">
                          <a:moveTo>
                            <a:pt x="7" y="171"/>
                          </a:moveTo>
                          <a:lnTo>
                            <a:pt x="1" y="174"/>
                          </a:lnTo>
                          <a:lnTo>
                            <a:pt x="0" y="180"/>
                          </a:lnTo>
                          <a:lnTo>
                            <a:pt x="7" y="183"/>
                          </a:lnTo>
                          <a:lnTo>
                            <a:pt x="28" y="184"/>
                          </a:lnTo>
                          <a:lnTo>
                            <a:pt x="42" y="178"/>
                          </a:lnTo>
                          <a:lnTo>
                            <a:pt x="69" y="181"/>
                          </a:lnTo>
                          <a:lnTo>
                            <a:pt x="75" y="206"/>
                          </a:lnTo>
                          <a:lnTo>
                            <a:pt x="81" y="208"/>
                          </a:lnTo>
                          <a:lnTo>
                            <a:pt x="82" y="217"/>
                          </a:lnTo>
                          <a:lnTo>
                            <a:pt x="109" y="217"/>
                          </a:lnTo>
                          <a:lnTo>
                            <a:pt x="110" y="201"/>
                          </a:lnTo>
                          <a:lnTo>
                            <a:pt x="116" y="195"/>
                          </a:lnTo>
                          <a:lnTo>
                            <a:pt x="124" y="213"/>
                          </a:lnTo>
                          <a:lnTo>
                            <a:pt x="130" y="208"/>
                          </a:lnTo>
                          <a:lnTo>
                            <a:pt x="139" y="206"/>
                          </a:lnTo>
                          <a:lnTo>
                            <a:pt x="145" y="215"/>
                          </a:lnTo>
                          <a:lnTo>
                            <a:pt x="146" y="247"/>
                          </a:lnTo>
                          <a:lnTo>
                            <a:pt x="146" y="259"/>
                          </a:lnTo>
                          <a:lnTo>
                            <a:pt x="155" y="267"/>
                          </a:lnTo>
                          <a:lnTo>
                            <a:pt x="172" y="267"/>
                          </a:lnTo>
                          <a:lnTo>
                            <a:pt x="188" y="268"/>
                          </a:lnTo>
                          <a:lnTo>
                            <a:pt x="192" y="284"/>
                          </a:lnTo>
                          <a:lnTo>
                            <a:pt x="199" y="286"/>
                          </a:lnTo>
                          <a:lnTo>
                            <a:pt x="203" y="277"/>
                          </a:lnTo>
                          <a:lnTo>
                            <a:pt x="215" y="275"/>
                          </a:lnTo>
                          <a:lnTo>
                            <a:pt x="216" y="280"/>
                          </a:lnTo>
                          <a:lnTo>
                            <a:pt x="228" y="286"/>
                          </a:lnTo>
                          <a:lnTo>
                            <a:pt x="231" y="302"/>
                          </a:lnTo>
                          <a:lnTo>
                            <a:pt x="237" y="310"/>
                          </a:lnTo>
                          <a:lnTo>
                            <a:pt x="253" y="309"/>
                          </a:lnTo>
                          <a:lnTo>
                            <a:pt x="257" y="300"/>
                          </a:lnTo>
                          <a:lnTo>
                            <a:pt x="254" y="282"/>
                          </a:lnTo>
                          <a:lnTo>
                            <a:pt x="244" y="281"/>
                          </a:lnTo>
                          <a:lnTo>
                            <a:pt x="238" y="275"/>
                          </a:lnTo>
                          <a:lnTo>
                            <a:pt x="242" y="231"/>
                          </a:lnTo>
                          <a:lnTo>
                            <a:pt x="247" y="221"/>
                          </a:lnTo>
                          <a:lnTo>
                            <a:pt x="258" y="217"/>
                          </a:lnTo>
                          <a:lnTo>
                            <a:pt x="261" y="208"/>
                          </a:lnTo>
                          <a:lnTo>
                            <a:pt x="262" y="200"/>
                          </a:lnTo>
                          <a:lnTo>
                            <a:pt x="261" y="190"/>
                          </a:lnTo>
                          <a:lnTo>
                            <a:pt x="257" y="180"/>
                          </a:lnTo>
                          <a:lnTo>
                            <a:pt x="256" y="173"/>
                          </a:lnTo>
                          <a:lnTo>
                            <a:pt x="257" y="159"/>
                          </a:lnTo>
                          <a:lnTo>
                            <a:pt x="253" y="149"/>
                          </a:lnTo>
                          <a:lnTo>
                            <a:pt x="247" y="144"/>
                          </a:lnTo>
                          <a:lnTo>
                            <a:pt x="250" y="129"/>
                          </a:lnTo>
                          <a:lnTo>
                            <a:pt x="241" y="130"/>
                          </a:lnTo>
                          <a:lnTo>
                            <a:pt x="240" y="122"/>
                          </a:lnTo>
                          <a:lnTo>
                            <a:pt x="246" y="116"/>
                          </a:lnTo>
                          <a:lnTo>
                            <a:pt x="244" y="107"/>
                          </a:lnTo>
                          <a:lnTo>
                            <a:pt x="253" y="102"/>
                          </a:lnTo>
                          <a:lnTo>
                            <a:pt x="257" y="68"/>
                          </a:lnTo>
                          <a:lnTo>
                            <a:pt x="272" y="62"/>
                          </a:lnTo>
                          <a:lnTo>
                            <a:pt x="280" y="58"/>
                          </a:lnTo>
                          <a:lnTo>
                            <a:pt x="281" y="48"/>
                          </a:lnTo>
                          <a:lnTo>
                            <a:pt x="272" y="48"/>
                          </a:lnTo>
                          <a:lnTo>
                            <a:pt x="272" y="42"/>
                          </a:lnTo>
                          <a:lnTo>
                            <a:pt x="268" y="23"/>
                          </a:lnTo>
                          <a:lnTo>
                            <a:pt x="268" y="21"/>
                          </a:lnTo>
                          <a:lnTo>
                            <a:pt x="258" y="19"/>
                          </a:lnTo>
                          <a:lnTo>
                            <a:pt x="253" y="11"/>
                          </a:lnTo>
                          <a:lnTo>
                            <a:pt x="220" y="8"/>
                          </a:lnTo>
                          <a:lnTo>
                            <a:pt x="215" y="1"/>
                          </a:lnTo>
                          <a:lnTo>
                            <a:pt x="206" y="0"/>
                          </a:lnTo>
                          <a:lnTo>
                            <a:pt x="190" y="3"/>
                          </a:lnTo>
                          <a:lnTo>
                            <a:pt x="177" y="1"/>
                          </a:lnTo>
                          <a:lnTo>
                            <a:pt x="176" y="8"/>
                          </a:lnTo>
                          <a:lnTo>
                            <a:pt x="146" y="10"/>
                          </a:lnTo>
                          <a:lnTo>
                            <a:pt x="143" y="16"/>
                          </a:lnTo>
                          <a:lnTo>
                            <a:pt x="119" y="19"/>
                          </a:lnTo>
                          <a:lnTo>
                            <a:pt x="114" y="8"/>
                          </a:lnTo>
                          <a:lnTo>
                            <a:pt x="104" y="5"/>
                          </a:lnTo>
                          <a:lnTo>
                            <a:pt x="98" y="14"/>
                          </a:lnTo>
                          <a:lnTo>
                            <a:pt x="91" y="17"/>
                          </a:lnTo>
                          <a:lnTo>
                            <a:pt x="86" y="21"/>
                          </a:lnTo>
                          <a:lnTo>
                            <a:pt x="95" y="25"/>
                          </a:lnTo>
                          <a:lnTo>
                            <a:pt x="91" y="43"/>
                          </a:lnTo>
                          <a:lnTo>
                            <a:pt x="87" y="47"/>
                          </a:lnTo>
                          <a:lnTo>
                            <a:pt x="86" y="92"/>
                          </a:lnTo>
                          <a:lnTo>
                            <a:pt x="82" y="98"/>
                          </a:lnTo>
                          <a:lnTo>
                            <a:pt x="76" y="105"/>
                          </a:lnTo>
                          <a:lnTo>
                            <a:pt x="75" y="125"/>
                          </a:lnTo>
                          <a:lnTo>
                            <a:pt x="63" y="125"/>
                          </a:lnTo>
                          <a:lnTo>
                            <a:pt x="62" y="149"/>
                          </a:lnTo>
                          <a:lnTo>
                            <a:pt x="47" y="155"/>
                          </a:lnTo>
                          <a:lnTo>
                            <a:pt x="43" y="160"/>
                          </a:lnTo>
                          <a:lnTo>
                            <a:pt x="31" y="160"/>
                          </a:lnTo>
                          <a:lnTo>
                            <a:pt x="25" y="156"/>
                          </a:lnTo>
                          <a:lnTo>
                            <a:pt x="14" y="160"/>
                          </a:lnTo>
                          <a:lnTo>
                            <a:pt x="7" y="163"/>
                          </a:lnTo>
                          <a:lnTo>
                            <a:pt x="1" y="165"/>
                          </a:lnTo>
                          <a:lnTo>
                            <a:pt x="4" y="17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4" name="Freeform 214">
                      <a:extLst>
                        <a:ext uri="{FF2B5EF4-FFF2-40B4-BE49-F238E27FC236}">
                          <a16:creationId xmlns:a16="http://schemas.microsoft.com/office/drawing/2014/main" id="{EE9AB78C-2A1C-3278-C567-BCD62880EE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52773" y="4548369"/>
                      <a:ext cx="278138" cy="314032"/>
                    </a:xfrm>
                    <a:custGeom>
                      <a:avLst/>
                      <a:gdLst>
                        <a:gd name="T0" fmla="*/ 8 w 180"/>
                        <a:gd name="T1" fmla="*/ 3 h 203"/>
                        <a:gd name="T2" fmla="*/ 14 w 180"/>
                        <a:gd name="T3" fmla="*/ 5 h 203"/>
                        <a:gd name="T4" fmla="*/ 35 w 180"/>
                        <a:gd name="T5" fmla="*/ 6 h 203"/>
                        <a:gd name="T6" fmla="*/ 50 w 180"/>
                        <a:gd name="T7" fmla="*/ 0 h 203"/>
                        <a:gd name="T8" fmla="*/ 76 w 180"/>
                        <a:gd name="T9" fmla="*/ 3 h 203"/>
                        <a:gd name="T10" fmla="*/ 82 w 180"/>
                        <a:gd name="T11" fmla="*/ 28 h 203"/>
                        <a:gd name="T12" fmla="*/ 89 w 180"/>
                        <a:gd name="T13" fmla="*/ 30 h 203"/>
                        <a:gd name="T14" fmla="*/ 90 w 180"/>
                        <a:gd name="T15" fmla="*/ 39 h 203"/>
                        <a:gd name="T16" fmla="*/ 116 w 180"/>
                        <a:gd name="T17" fmla="*/ 39 h 203"/>
                        <a:gd name="T18" fmla="*/ 117 w 180"/>
                        <a:gd name="T19" fmla="*/ 23 h 203"/>
                        <a:gd name="T20" fmla="*/ 123 w 180"/>
                        <a:gd name="T21" fmla="*/ 17 h 203"/>
                        <a:gd name="T22" fmla="*/ 131 w 180"/>
                        <a:gd name="T23" fmla="*/ 35 h 203"/>
                        <a:gd name="T24" fmla="*/ 137 w 180"/>
                        <a:gd name="T25" fmla="*/ 30 h 203"/>
                        <a:gd name="T26" fmla="*/ 146 w 180"/>
                        <a:gd name="T27" fmla="*/ 28 h 203"/>
                        <a:gd name="T28" fmla="*/ 152 w 180"/>
                        <a:gd name="T29" fmla="*/ 37 h 203"/>
                        <a:gd name="T30" fmla="*/ 153 w 180"/>
                        <a:gd name="T31" fmla="*/ 69 h 203"/>
                        <a:gd name="T32" fmla="*/ 153 w 180"/>
                        <a:gd name="T33" fmla="*/ 81 h 203"/>
                        <a:gd name="T34" fmla="*/ 162 w 180"/>
                        <a:gd name="T35" fmla="*/ 88 h 203"/>
                        <a:gd name="T36" fmla="*/ 179 w 180"/>
                        <a:gd name="T37" fmla="*/ 88 h 203"/>
                        <a:gd name="T38" fmla="*/ 176 w 180"/>
                        <a:gd name="T39" fmla="*/ 122 h 203"/>
                        <a:gd name="T40" fmla="*/ 164 w 180"/>
                        <a:gd name="T41" fmla="*/ 122 h 203"/>
                        <a:gd name="T42" fmla="*/ 159 w 180"/>
                        <a:gd name="T43" fmla="*/ 113 h 203"/>
                        <a:gd name="T44" fmla="*/ 153 w 180"/>
                        <a:gd name="T45" fmla="*/ 114 h 203"/>
                        <a:gd name="T46" fmla="*/ 153 w 180"/>
                        <a:gd name="T47" fmla="*/ 122 h 203"/>
                        <a:gd name="T48" fmla="*/ 143 w 180"/>
                        <a:gd name="T49" fmla="*/ 123 h 203"/>
                        <a:gd name="T50" fmla="*/ 142 w 180"/>
                        <a:gd name="T51" fmla="*/ 162 h 203"/>
                        <a:gd name="T52" fmla="*/ 144 w 180"/>
                        <a:gd name="T53" fmla="*/ 173 h 203"/>
                        <a:gd name="T54" fmla="*/ 155 w 180"/>
                        <a:gd name="T55" fmla="*/ 188 h 203"/>
                        <a:gd name="T56" fmla="*/ 156 w 180"/>
                        <a:gd name="T57" fmla="*/ 195 h 203"/>
                        <a:gd name="T58" fmla="*/ 138 w 180"/>
                        <a:gd name="T59" fmla="*/ 202 h 203"/>
                        <a:gd name="T60" fmla="*/ 127 w 180"/>
                        <a:gd name="T61" fmla="*/ 200 h 203"/>
                        <a:gd name="T62" fmla="*/ 97 w 180"/>
                        <a:gd name="T63" fmla="*/ 196 h 203"/>
                        <a:gd name="T64" fmla="*/ 92 w 180"/>
                        <a:gd name="T65" fmla="*/ 188 h 203"/>
                        <a:gd name="T66" fmla="*/ 55 w 180"/>
                        <a:gd name="T67" fmla="*/ 189 h 203"/>
                        <a:gd name="T68" fmla="*/ 30 w 180"/>
                        <a:gd name="T69" fmla="*/ 187 h 203"/>
                        <a:gd name="T70" fmla="*/ 14 w 180"/>
                        <a:gd name="T71" fmla="*/ 180 h 203"/>
                        <a:gd name="T72" fmla="*/ 0 w 180"/>
                        <a:gd name="T73" fmla="*/ 186 h 203"/>
                        <a:gd name="T74" fmla="*/ 0 w 180"/>
                        <a:gd name="T75" fmla="*/ 162 h 203"/>
                        <a:gd name="T76" fmla="*/ 16 w 180"/>
                        <a:gd name="T77" fmla="*/ 133 h 203"/>
                        <a:gd name="T78" fmla="*/ 24 w 180"/>
                        <a:gd name="T79" fmla="*/ 114 h 203"/>
                        <a:gd name="T80" fmla="*/ 25 w 180"/>
                        <a:gd name="T81" fmla="*/ 110 h 203"/>
                        <a:gd name="T82" fmla="*/ 32 w 180"/>
                        <a:gd name="T83" fmla="*/ 108 h 203"/>
                        <a:gd name="T84" fmla="*/ 35 w 180"/>
                        <a:gd name="T85" fmla="*/ 93 h 203"/>
                        <a:gd name="T86" fmla="*/ 26 w 180"/>
                        <a:gd name="T87" fmla="*/ 78 h 203"/>
                        <a:gd name="T88" fmla="*/ 23 w 180"/>
                        <a:gd name="T89" fmla="*/ 59 h 203"/>
                        <a:gd name="T90" fmla="*/ 21 w 180"/>
                        <a:gd name="T91" fmla="*/ 39 h 203"/>
                        <a:gd name="T92" fmla="*/ 14 w 180"/>
                        <a:gd name="T93" fmla="*/ 34 h 203"/>
                        <a:gd name="T94" fmla="*/ 14 w 180"/>
                        <a:gd name="T95" fmla="*/ 12 h 203"/>
                        <a:gd name="T96" fmla="*/ 5 w 180"/>
                        <a:gd name="T97" fmla="*/ 12 h 203"/>
                        <a:gd name="T98" fmla="*/ 8 w 180"/>
                        <a:gd name="T99" fmla="*/ 3 h 2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180" h="203">
                          <a:moveTo>
                            <a:pt x="8" y="3"/>
                          </a:moveTo>
                          <a:lnTo>
                            <a:pt x="14" y="5"/>
                          </a:lnTo>
                          <a:lnTo>
                            <a:pt x="35" y="6"/>
                          </a:lnTo>
                          <a:lnTo>
                            <a:pt x="50" y="0"/>
                          </a:lnTo>
                          <a:lnTo>
                            <a:pt x="76" y="3"/>
                          </a:lnTo>
                          <a:lnTo>
                            <a:pt x="82" y="28"/>
                          </a:lnTo>
                          <a:lnTo>
                            <a:pt x="89" y="30"/>
                          </a:lnTo>
                          <a:lnTo>
                            <a:pt x="90" y="39"/>
                          </a:lnTo>
                          <a:lnTo>
                            <a:pt x="116" y="39"/>
                          </a:lnTo>
                          <a:lnTo>
                            <a:pt x="117" y="23"/>
                          </a:lnTo>
                          <a:lnTo>
                            <a:pt x="123" y="17"/>
                          </a:lnTo>
                          <a:lnTo>
                            <a:pt x="131" y="35"/>
                          </a:lnTo>
                          <a:lnTo>
                            <a:pt x="137" y="30"/>
                          </a:lnTo>
                          <a:lnTo>
                            <a:pt x="146" y="28"/>
                          </a:lnTo>
                          <a:lnTo>
                            <a:pt x="152" y="37"/>
                          </a:lnTo>
                          <a:lnTo>
                            <a:pt x="153" y="69"/>
                          </a:lnTo>
                          <a:lnTo>
                            <a:pt x="153" y="81"/>
                          </a:lnTo>
                          <a:lnTo>
                            <a:pt x="162" y="88"/>
                          </a:lnTo>
                          <a:lnTo>
                            <a:pt x="179" y="88"/>
                          </a:lnTo>
                          <a:lnTo>
                            <a:pt x="176" y="122"/>
                          </a:lnTo>
                          <a:lnTo>
                            <a:pt x="164" y="122"/>
                          </a:lnTo>
                          <a:lnTo>
                            <a:pt x="159" y="113"/>
                          </a:lnTo>
                          <a:lnTo>
                            <a:pt x="153" y="114"/>
                          </a:lnTo>
                          <a:lnTo>
                            <a:pt x="153" y="122"/>
                          </a:lnTo>
                          <a:lnTo>
                            <a:pt x="143" y="123"/>
                          </a:lnTo>
                          <a:lnTo>
                            <a:pt x="142" y="162"/>
                          </a:lnTo>
                          <a:lnTo>
                            <a:pt x="144" y="173"/>
                          </a:lnTo>
                          <a:lnTo>
                            <a:pt x="155" y="188"/>
                          </a:lnTo>
                          <a:lnTo>
                            <a:pt x="156" y="195"/>
                          </a:lnTo>
                          <a:lnTo>
                            <a:pt x="138" y="202"/>
                          </a:lnTo>
                          <a:lnTo>
                            <a:pt x="127" y="200"/>
                          </a:lnTo>
                          <a:lnTo>
                            <a:pt x="97" y="196"/>
                          </a:lnTo>
                          <a:lnTo>
                            <a:pt x="92" y="188"/>
                          </a:lnTo>
                          <a:lnTo>
                            <a:pt x="55" y="189"/>
                          </a:lnTo>
                          <a:lnTo>
                            <a:pt x="30" y="187"/>
                          </a:lnTo>
                          <a:lnTo>
                            <a:pt x="14" y="180"/>
                          </a:lnTo>
                          <a:lnTo>
                            <a:pt x="0" y="186"/>
                          </a:lnTo>
                          <a:lnTo>
                            <a:pt x="0" y="162"/>
                          </a:lnTo>
                          <a:lnTo>
                            <a:pt x="16" y="133"/>
                          </a:lnTo>
                          <a:lnTo>
                            <a:pt x="24" y="114"/>
                          </a:lnTo>
                          <a:lnTo>
                            <a:pt x="25" y="110"/>
                          </a:lnTo>
                          <a:lnTo>
                            <a:pt x="32" y="108"/>
                          </a:lnTo>
                          <a:lnTo>
                            <a:pt x="35" y="93"/>
                          </a:lnTo>
                          <a:lnTo>
                            <a:pt x="26" y="78"/>
                          </a:lnTo>
                          <a:lnTo>
                            <a:pt x="23" y="59"/>
                          </a:lnTo>
                          <a:lnTo>
                            <a:pt x="21" y="39"/>
                          </a:lnTo>
                          <a:lnTo>
                            <a:pt x="14" y="34"/>
                          </a:lnTo>
                          <a:lnTo>
                            <a:pt x="14" y="12"/>
                          </a:lnTo>
                          <a:lnTo>
                            <a:pt x="5" y="12"/>
                          </a:lnTo>
                          <a:lnTo>
                            <a:pt x="8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5" name="Freeform 215">
                      <a:extLst>
                        <a:ext uri="{FF2B5EF4-FFF2-40B4-BE49-F238E27FC236}">
                          <a16:creationId xmlns:a16="http://schemas.microsoft.com/office/drawing/2014/main" id="{EE2A7F31-D66D-F341-148E-5D1E2060EA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4334" y="4281167"/>
                      <a:ext cx="180377" cy="231392"/>
                    </a:xfrm>
                    <a:custGeom>
                      <a:avLst/>
                      <a:gdLst>
                        <a:gd name="T0" fmla="*/ 83 w 116"/>
                        <a:gd name="T1" fmla="*/ 150 h 151"/>
                        <a:gd name="T2" fmla="*/ 60 w 116"/>
                        <a:gd name="T3" fmla="*/ 138 h 151"/>
                        <a:gd name="T4" fmla="*/ 60 w 116"/>
                        <a:gd name="T5" fmla="*/ 126 h 151"/>
                        <a:gd name="T6" fmla="*/ 44 w 116"/>
                        <a:gd name="T7" fmla="*/ 121 h 151"/>
                        <a:gd name="T8" fmla="*/ 15 w 116"/>
                        <a:gd name="T9" fmla="*/ 98 h 151"/>
                        <a:gd name="T10" fmla="*/ 4 w 116"/>
                        <a:gd name="T11" fmla="*/ 98 h 151"/>
                        <a:gd name="T12" fmla="*/ 0 w 116"/>
                        <a:gd name="T13" fmla="*/ 88 h 151"/>
                        <a:gd name="T14" fmla="*/ 3 w 116"/>
                        <a:gd name="T15" fmla="*/ 72 h 151"/>
                        <a:gd name="T16" fmla="*/ 11 w 116"/>
                        <a:gd name="T17" fmla="*/ 56 h 151"/>
                        <a:gd name="T18" fmla="*/ 11 w 116"/>
                        <a:gd name="T19" fmla="*/ 29 h 151"/>
                        <a:gd name="T20" fmla="*/ 3 w 116"/>
                        <a:gd name="T21" fmla="*/ 14 h 151"/>
                        <a:gd name="T22" fmla="*/ 23 w 116"/>
                        <a:gd name="T23" fmla="*/ 0 h 151"/>
                        <a:gd name="T24" fmla="*/ 37 w 116"/>
                        <a:gd name="T25" fmla="*/ 3 h 151"/>
                        <a:gd name="T26" fmla="*/ 51 w 116"/>
                        <a:gd name="T27" fmla="*/ 13 h 151"/>
                        <a:gd name="T28" fmla="*/ 53 w 116"/>
                        <a:gd name="T29" fmla="*/ 23 h 151"/>
                        <a:gd name="T30" fmla="*/ 84 w 116"/>
                        <a:gd name="T31" fmla="*/ 20 h 151"/>
                        <a:gd name="T32" fmla="*/ 84 w 116"/>
                        <a:gd name="T33" fmla="*/ 14 h 151"/>
                        <a:gd name="T34" fmla="*/ 104 w 116"/>
                        <a:gd name="T35" fmla="*/ 13 h 151"/>
                        <a:gd name="T36" fmla="*/ 108 w 116"/>
                        <a:gd name="T37" fmla="*/ 19 h 151"/>
                        <a:gd name="T38" fmla="*/ 115 w 116"/>
                        <a:gd name="T39" fmla="*/ 23 h 151"/>
                        <a:gd name="T40" fmla="*/ 107 w 116"/>
                        <a:gd name="T41" fmla="*/ 29 h 151"/>
                        <a:gd name="T42" fmla="*/ 103 w 116"/>
                        <a:gd name="T43" fmla="*/ 39 h 151"/>
                        <a:gd name="T44" fmla="*/ 106 w 116"/>
                        <a:gd name="T45" fmla="*/ 102 h 151"/>
                        <a:gd name="T46" fmla="*/ 112 w 116"/>
                        <a:gd name="T47" fmla="*/ 105 h 151"/>
                        <a:gd name="T48" fmla="*/ 106 w 116"/>
                        <a:gd name="T49" fmla="*/ 111 h 151"/>
                        <a:gd name="T50" fmla="*/ 101 w 116"/>
                        <a:gd name="T51" fmla="*/ 121 h 151"/>
                        <a:gd name="T52" fmla="*/ 90 w 116"/>
                        <a:gd name="T53" fmla="*/ 131 h 151"/>
                        <a:gd name="T54" fmla="*/ 88 w 116"/>
                        <a:gd name="T55" fmla="*/ 140 h 151"/>
                        <a:gd name="T56" fmla="*/ 83 w 116"/>
                        <a:gd name="T57" fmla="*/ 150 h 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116" h="151">
                          <a:moveTo>
                            <a:pt x="83" y="150"/>
                          </a:moveTo>
                          <a:lnTo>
                            <a:pt x="60" y="138"/>
                          </a:lnTo>
                          <a:lnTo>
                            <a:pt x="60" y="126"/>
                          </a:lnTo>
                          <a:lnTo>
                            <a:pt x="44" y="121"/>
                          </a:lnTo>
                          <a:lnTo>
                            <a:pt x="15" y="98"/>
                          </a:lnTo>
                          <a:lnTo>
                            <a:pt x="4" y="98"/>
                          </a:lnTo>
                          <a:lnTo>
                            <a:pt x="0" y="88"/>
                          </a:lnTo>
                          <a:lnTo>
                            <a:pt x="3" y="72"/>
                          </a:lnTo>
                          <a:lnTo>
                            <a:pt x="11" y="56"/>
                          </a:lnTo>
                          <a:lnTo>
                            <a:pt x="11" y="29"/>
                          </a:lnTo>
                          <a:lnTo>
                            <a:pt x="3" y="14"/>
                          </a:lnTo>
                          <a:lnTo>
                            <a:pt x="23" y="0"/>
                          </a:lnTo>
                          <a:lnTo>
                            <a:pt x="37" y="3"/>
                          </a:lnTo>
                          <a:lnTo>
                            <a:pt x="51" y="13"/>
                          </a:lnTo>
                          <a:lnTo>
                            <a:pt x="53" y="23"/>
                          </a:lnTo>
                          <a:lnTo>
                            <a:pt x="84" y="20"/>
                          </a:lnTo>
                          <a:lnTo>
                            <a:pt x="84" y="14"/>
                          </a:lnTo>
                          <a:lnTo>
                            <a:pt x="104" y="13"/>
                          </a:lnTo>
                          <a:lnTo>
                            <a:pt x="108" y="19"/>
                          </a:lnTo>
                          <a:lnTo>
                            <a:pt x="115" y="23"/>
                          </a:lnTo>
                          <a:lnTo>
                            <a:pt x="107" y="29"/>
                          </a:lnTo>
                          <a:lnTo>
                            <a:pt x="103" y="39"/>
                          </a:lnTo>
                          <a:lnTo>
                            <a:pt x="106" y="102"/>
                          </a:lnTo>
                          <a:lnTo>
                            <a:pt x="112" y="105"/>
                          </a:lnTo>
                          <a:lnTo>
                            <a:pt x="106" y="111"/>
                          </a:lnTo>
                          <a:lnTo>
                            <a:pt x="101" y="121"/>
                          </a:lnTo>
                          <a:lnTo>
                            <a:pt x="90" y="131"/>
                          </a:lnTo>
                          <a:lnTo>
                            <a:pt x="88" y="140"/>
                          </a:lnTo>
                          <a:lnTo>
                            <a:pt x="83" y="15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6" name="Freeform 216">
                      <a:extLst>
                        <a:ext uri="{FF2B5EF4-FFF2-40B4-BE49-F238E27FC236}">
                          <a16:creationId xmlns:a16="http://schemas.microsoft.com/office/drawing/2014/main" id="{DCB7CE5C-0C48-FAD4-F7B2-C86C5EE8E1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7810" y="3890004"/>
                      <a:ext cx="315315" cy="424219"/>
                    </a:xfrm>
                    <a:custGeom>
                      <a:avLst/>
                      <a:gdLst>
                        <a:gd name="T0" fmla="*/ 126 w 204"/>
                        <a:gd name="T1" fmla="*/ 275 h 276"/>
                        <a:gd name="T2" fmla="*/ 119 w 204"/>
                        <a:gd name="T3" fmla="*/ 271 h 276"/>
                        <a:gd name="T4" fmla="*/ 115 w 204"/>
                        <a:gd name="T5" fmla="*/ 265 h 276"/>
                        <a:gd name="T6" fmla="*/ 96 w 204"/>
                        <a:gd name="T7" fmla="*/ 267 h 276"/>
                        <a:gd name="T8" fmla="*/ 96 w 204"/>
                        <a:gd name="T9" fmla="*/ 272 h 276"/>
                        <a:gd name="T10" fmla="*/ 64 w 204"/>
                        <a:gd name="T11" fmla="*/ 275 h 276"/>
                        <a:gd name="T12" fmla="*/ 63 w 204"/>
                        <a:gd name="T13" fmla="*/ 265 h 276"/>
                        <a:gd name="T14" fmla="*/ 49 w 204"/>
                        <a:gd name="T15" fmla="*/ 256 h 276"/>
                        <a:gd name="T16" fmla="*/ 35 w 204"/>
                        <a:gd name="T17" fmla="*/ 252 h 276"/>
                        <a:gd name="T18" fmla="*/ 35 w 204"/>
                        <a:gd name="T19" fmla="*/ 243 h 276"/>
                        <a:gd name="T20" fmla="*/ 28 w 204"/>
                        <a:gd name="T21" fmla="*/ 231 h 276"/>
                        <a:gd name="T22" fmla="*/ 24 w 204"/>
                        <a:gd name="T23" fmla="*/ 228 h 276"/>
                        <a:gd name="T24" fmla="*/ 16 w 204"/>
                        <a:gd name="T25" fmla="*/ 223 h 276"/>
                        <a:gd name="T26" fmla="*/ 16 w 204"/>
                        <a:gd name="T27" fmla="*/ 211 h 276"/>
                        <a:gd name="T28" fmla="*/ 8 w 204"/>
                        <a:gd name="T29" fmla="*/ 209 h 276"/>
                        <a:gd name="T30" fmla="*/ 0 w 204"/>
                        <a:gd name="T31" fmla="*/ 195 h 276"/>
                        <a:gd name="T32" fmla="*/ 15 w 204"/>
                        <a:gd name="T33" fmla="*/ 194 h 276"/>
                        <a:gd name="T34" fmla="*/ 19 w 204"/>
                        <a:gd name="T35" fmla="*/ 162 h 276"/>
                        <a:gd name="T36" fmla="*/ 30 w 204"/>
                        <a:gd name="T37" fmla="*/ 161 h 276"/>
                        <a:gd name="T38" fmla="*/ 33 w 204"/>
                        <a:gd name="T39" fmla="*/ 128 h 276"/>
                        <a:gd name="T40" fmla="*/ 52 w 204"/>
                        <a:gd name="T41" fmla="*/ 124 h 276"/>
                        <a:gd name="T42" fmla="*/ 49 w 204"/>
                        <a:gd name="T43" fmla="*/ 85 h 276"/>
                        <a:gd name="T44" fmla="*/ 39 w 204"/>
                        <a:gd name="T45" fmla="*/ 82 h 276"/>
                        <a:gd name="T46" fmla="*/ 40 w 204"/>
                        <a:gd name="T47" fmla="*/ 71 h 276"/>
                        <a:gd name="T48" fmla="*/ 52 w 204"/>
                        <a:gd name="T49" fmla="*/ 72 h 276"/>
                        <a:gd name="T50" fmla="*/ 52 w 204"/>
                        <a:gd name="T51" fmla="*/ 60 h 276"/>
                        <a:gd name="T52" fmla="*/ 46 w 204"/>
                        <a:gd name="T53" fmla="*/ 46 h 276"/>
                        <a:gd name="T54" fmla="*/ 45 w 204"/>
                        <a:gd name="T55" fmla="*/ 27 h 276"/>
                        <a:gd name="T56" fmla="*/ 55 w 204"/>
                        <a:gd name="T57" fmla="*/ 0 h 276"/>
                        <a:gd name="T58" fmla="*/ 60 w 204"/>
                        <a:gd name="T59" fmla="*/ 12 h 276"/>
                        <a:gd name="T60" fmla="*/ 68 w 204"/>
                        <a:gd name="T61" fmla="*/ 25 h 276"/>
                        <a:gd name="T62" fmla="*/ 74 w 204"/>
                        <a:gd name="T63" fmla="*/ 34 h 276"/>
                        <a:gd name="T64" fmla="*/ 84 w 204"/>
                        <a:gd name="T65" fmla="*/ 52 h 276"/>
                        <a:gd name="T66" fmla="*/ 90 w 204"/>
                        <a:gd name="T67" fmla="*/ 63 h 276"/>
                        <a:gd name="T68" fmla="*/ 91 w 204"/>
                        <a:gd name="T69" fmla="*/ 76 h 276"/>
                        <a:gd name="T70" fmla="*/ 108 w 204"/>
                        <a:gd name="T71" fmla="*/ 81 h 276"/>
                        <a:gd name="T72" fmla="*/ 116 w 204"/>
                        <a:gd name="T73" fmla="*/ 100 h 276"/>
                        <a:gd name="T74" fmla="*/ 127 w 204"/>
                        <a:gd name="T75" fmla="*/ 121 h 276"/>
                        <a:gd name="T76" fmla="*/ 123 w 204"/>
                        <a:gd name="T77" fmla="*/ 132 h 276"/>
                        <a:gd name="T78" fmla="*/ 121 w 204"/>
                        <a:gd name="T79" fmla="*/ 159 h 276"/>
                        <a:gd name="T80" fmla="*/ 137 w 204"/>
                        <a:gd name="T81" fmla="*/ 162 h 276"/>
                        <a:gd name="T82" fmla="*/ 148 w 204"/>
                        <a:gd name="T83" fmla="*/ 172 h 276"/>
                        <a:gd name="T84" fmla="*/ 173 w 204"/>
                        <a:gd name="T85" fmla="*/ 195 h 276"/>
                        <a:gd name="T86" fmla="*/ 189 w 204"/>
                        <a:gd name="T87" fmla="*/ 195 h 276"/>
                        <a:gd name="T88" fmla="*/ 203 w 204"/>
                        <a:gd name="T89" fmla="*/ 208 h 276"/>
                        <a:gd name="T90" fmla="*/ 189 w 204"/>
                        <a:gd name="T91" fmla="*/ 220 h 276"/>
                        <a:gd name="T92" fmla="*/ 185 w 204"/>
                        <a:gd name="T93" fmla="*/ 240 h 276"/>
                        <a:gd name="T94" fmla="*/ 171 w 204"/>
                        <a:gd name="T95" fmla="*/ 256 h 276"/>
                        <a:gd name="T96" fmla="*/ 151 w 204"/>
                        <a:gd name="T97" fmla="*/ 260 h 276"/>
                        <a:gd name="T98" fmla="*/ 137 w 204"/>
                        <a:gd name="T99" fmla="*/ 260 h 276"/>
                        <a:gd name="T100" fmla="*/ 126 w 204"/>
                        <a:gd name="T101" fmla="*/ 275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04" h="276">
                          <a:moveTo>
                            <a:pt x="126" y="275"/>
                          </a:moveTo>
                          <a:lnTo>
                            <a:pt x="119" y="271"/>
                          </a:lnTo>
                          <a:lnTo>
                            <a:pt x="115" y="265"/>
                          </a:lnTo>
                          <a:lnTo>
                            <a:pt x="96" y="267"/>
                          </a:lnTo>
                          <a:lnTo>
                            <a:pt x="96" y="272"/>
                          </a:lnTo>
                          <a:lnTo>
                            <a:pt x="64" y="275"/>
                          </a:lnTo>
                          <a:lnTo>
                            <a:pt x="63" y="265"/>
                          </a:lnTo>
                          <a:lnTo>
                            <a:pt x="49" y="256"/>
                          </a:lnTo>
                          <a:lnTo>
                            <a:pt x="35" y="252"/>
                          </a:lnTo>
                          <a:lnTo>
                            <a:pt x="35" y="243"/>
                          </a:lnTo>
                          <a:lnTo>
                            <a:pt x="28" y="231"/>
                          </a:lnTo>
                          <a:lnTo>
                            <a:pt x="24" y="228"/>
                          </a:lnTo>
                          <a:lnTo>
                            <a:pt x="16" y="223"/>
                          </a:lnTo>
                          <a:lnTo>
                            <a:pt x="16" y="211"/>
                          </a:lnTo>
                          <a:lnTo>
                            <a:pt x="8" y="209"/>
                          </a:lnTo>
                          <a:lnTo>
                            <a:pt x="0" y="195"/>
                          </a:lnTo>
                          <a:lnTo>
                            <a:pt x="15" y="194"/>
                          </a:lnTo>
                          <a:lnTo>
                            <a:pt x="19" y="162"/>
                          </a:lnTo>
                          <a:lnTo>
                            <a:pt x="30" y="161"/>
                          </a:lnTo>
                          <a:lnTo>
                            <a:pt x="33" y="128"/>
                          </a:lnTo>
                          <a:lnTo>
                            <a:pt x="52" y="124"/>
                          </a:lnTo>
                          <a:lnTo>
                            <a:pt x="49" y="85"/>
                          </a:lnTo>
                          <a:lnTo>
                            <a:pt x="39" y="82"/>
                          </a:lnTo>
                          <a:lnTo>
                            <a:pt x="40" y="71"/>
                          </a:lnTo>
                          <a:lnTo>
                            <a:pt x="52" y="72"/>
                          </a:lnTo>
                          <a:lnTo>
                            <a:pt x="52" y="60"/>
                          </a:lnTo>
                          <a:lnTo>
                            <a:pt x="46" y="46"/>
                          </a:lnTo>
                          <a:lnTo>
                            <a:pt x="45" y="27"/>
                          </a:lnTo>
                          <a:lnTo>
                            <a:pt x="55" y="0"/>
                          </a:lnTo>
                          <a:lnTo>
                            <a:pt x="60" y="12"/>
                          </a:lnTo>
                          <a:lnTo>
                            <a:pt x="68" y="25"/>
                          </a:lnTo>
                          <a:lnTo>
                            <a:pt x="74" y="34"/>
                          </a:lnTo>
                          <a:lnTo>
                            <a:pt x="84" y="52"/>
                          </a:lnTo>
                          <a:lnTo>
                            <a:pt x="90" y="63"/>
                          </a:lnTo>
                          <a:lnTo>
                            <a:pt x="91" y="76"/>
                          </a:lnTo>
                          <a:lnTo>
                            <a:pt x="108" y="81"/>
                          </a:lnTo>
                          <a:lnTo>
                            <a:pt x="116" y="100"/>
                          </a:lnTo>
                          <a:lnTo>
                            <a:pt x="127" y="121"/>
                          </a:lnTo>
                          <a:lnTo>
                            <a:pt x="123" y="132"/>
                          </a:lnTo>
                          <a:lnTo>
                            <a:pt x="121" y="159"/>
                          </a:lnTo>
                          <a:lnTo>
                            <a:pt x="137" y="162"/>
                          </a:lnTo>
                          <a:lnTo>
                            <a:pt x="148" y="172"/>
                          </a:lnTo>
                          <a:lnTo>
                            <a:pt x="173" y="195"/>
                          </a:lnTo>
                          <a:lnTo>
                            <a:pt x="189" y="195"/>
                          </a:lnTo>
                          <a:lnTo>
                            <a:pt x="203" y="208"/>
                          </a:lnTo>
                          <a:lnTo>
                            <a:pt x="189" y="220"/>
                          </a:lnTo>
                          <a:lnTo>
                            <a:pt x="185" y="240"/>
                          </a:lnTo>
                          <a:lnTo>
                            <a:pt x="171" y="256"/>
                          </a:lnTo>
                          <a:lnTo>
                            <a:pt x="151" y="260"/>
                          </a:lnTo>
                          <a:lnTo>
                            <a:pt x="137" y="260"/>
                          </a:lnTo>
                          <a:lnTo>
                            <a:pt x="126" y="27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7" name="Freeform 217">
                      <a:extLst>
                        <a:ext uri="{FF2B5EF4-FFF2-40B4-BE49-F238E27FC236}">
                          <a16:creationId xmlns:a16="http://schemas.microsoft.com/office/drawing/2014/main" id="{091D89CD-055D-2A29-DF20-196733F843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4057" y="4088340"/>
                      <a:ext cx="239585" cy="356730"/>
                    </a:xfrm>
                    <a:custGeom>
                      <a:avLst/>
                      <a:gdLst>
                        <a:gd name="T0" fmla="*/ 23 w 155"/>
                        <a:gd name="T1" fmla="*/ 33 h 231"/>
                        <a:gd name="T2" fmla="*/ 34 w 155"/>
                        <a:gd name="T3" fmla="*/ 43 h 231"/>
                        <a:gd name="T4" fmla="*/ 58 w 155"/>
                        <a:gd name="T5" fmla="*/ 67 h 231"/>
                        <a:gd name="T6" fmla="*/ 75 w 155"/>
                        <a:gd name="T7" fmla="*/ 66 h 231"/>
                        <a:gd name="T8" fmla="*/ 89 w 155"/>
                        <a:gd name="T9" fmla="*/ 80 h 231"/>
                        <a:gd name="T10" fmla="*/ 74 w 155"/>
                        <a:gd name="T11" fmla="*/ 92 h 231"/>
                        <a:gd name="T12" fmla="*/ 71 w 155"/>
                        <a:gd name="T13" fmla="*/ 112 h 231"/>
                        <a:gd name="T14" fmla="*/ 57 w 155"/>
                        <a:gd name="T15" fmla="*/ 127 h 231"/>
                        <a:gd name="T16" fmla="*/ 37 w 155"/>
                        <a:gd name="T17" fmla="*/ 132 h 231"/>
                        <a:gd name="T18" fmla="*/ 23 w 155"/>
                        <a:gd name="T19" fmla="*/ 132 h 231"/>
                        <a:gd name="T20" fmla="*/ 12 w 155"/>
                        <a:gd name="T21" fmla="*/ 147 h 231"/>
                        <a:gd name="T22" fmla="*/ 4 w 155"/>
                        <a:gd name="T23" fmla="*/ 154 h 231"/>
                        <a:gd name="T24" fmla="*/ 0 w 155"/>
                        <a:gd name="T25" fmla="*/ 163 h 231"/>
                        <a:gd name="T26" fmla="*/ 3 w 155"/>
                        <a:gd name="T27" fmla="*/ 227 h 231"/>
                        <a:gd name="T28" fmla="*/ 8 w 155"/>
                        <a:gd name="T29" fmla="*/ 230 h 231"/>
                        <a:gd name="T30" fmla="*/ 19 w 155"/>
                        <a:gd name="T31" fmla="*/ 216 h 231"/>
                        <a:gd name="T32" fmla="*/ 28 w 155"/>
                        <a:gd name="T33" fmla="*/ 201 h 231"/>
                        <a:gd name="T34" fmla="*/ 45 w 155"/>
                        <a:gd name="T35" fmla="*/ 189 h 231"/>
                        <a:gd name="T36" fmla="*/ 72 w 155"/>
                        <a:gd name="T37" fmla="*/ 165 h 231"/>
                        <a:gd name="T38" fmla="*/ 98 w 155"/>
                        <a:gd name="T39" fmla="*/ 138 h 231"/>
                        <a:gd name="T40" fmla="*/ 114 w 155"/>
                        <a:gd name="T41" fmla="*/ 115 h 231"/>
                        <a:gd name="T42" fmla="*/ 120 w 155"/>
                        <a:gd name="T43" fmla="*/ 87 h 231"/>
                        <a:gd name="T44" fmla="*/ 129 w 155"/>
                        <a:gd name="T45" fmla="*/ 67 h 231"/>
                        <a:gd name="T46" fmla="*/ 141 w 155"/>
                        <a:gd name="T47" fmla="*/ 51 h 231"/>
                        <a:gd name="T48" fmla="*/ 146 w 155"/>
                        <a:gd name="T49" fmla="*/ 33 h 231"/>
                        <a:gd name="T50" fmla="*/ 154 w 155"/>
                        <a:gd name="T51" fmla="*/ 25 h 231"/>
                        <a:gd name="T52" fmla="*/ 146 w 155"/>
                        <a:gd name="T53" fmla="*/ 15 h 231"/>
                        <a:gd name="T54" fmla="*/ 134 w 155"/>
                        <a:gd name="T55" fmla="*/ 0 h 231"/>
                        <a:gd name="T56" fmla="*/ 118 w 155"/>
                        <a:gd name="T57" fmla="*/ 14 h 231"/>
                        <a:gd name="T58" fmla="*/ 103 w 155"/>
                        <a:gd name="T59" fmla="*/ 17 h 231"/>
                        <a:gd name="T60" fmla="*/ 93 w 155"/>
                        <a:gd name="T61" fmla="*/ 22 h 231"/>
                        <a:gd name="T62" fmla="*/ 84 w 155"/>
                        <a:gd name="T63" fmla="*/ 29 h 231"/>
                        <a:gd name="T64" fmla="*/ 54 w 155"/>
                        <a:gd name="T65" fmla="*/ 26 h 231"/>
                        <a:gd name="T66" fmla="*/ 37 w 155"/>
                        <a:gd name="T67" fmla="*/ 20 h 231"/>
                        <a:gd name="T68" fmla="*/ 23 w 155"/>
                        <a:gd name="T69" fmla="*/ 33 h 2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55" h="231">
                          <a:moveTo>
                            <a:pt x="23" y="33"/>
                          </a:moveTo>
                          <a:lnTo>
                            <a:pt x="34" y="43"/>
                          </a:lnTo>
                          <a:lnTo>
                            <a:pt x="58" y="67"/>
                          </a:lnTo>
                          <a:lnTo>
                            <a:pt x="75" y="66"/>
                          </a:lnTo>
                          <a:lnTo>
                            <a:pt x="89" y="80"/>
                          </a:lnTo>
                          <a:lnTo>
                            <a:pt x="74" y="92"/>
                          </a:lnTo>
                          <a:lnTo>
                            <a:pt x="71" y="112"/>
                          </a:lnTo>
                          <a:lnTo>
                            <a:pt x="57" y="127"/>
                          </a:lnTo>
                          <a:lnTo>
                            <a:pt x="37" y="132"/>
                          </a:lnTo>
                          <a:lnTo>
                            <a:pt x="23" y="132"/>
                          </a:lnTo>
                          <a:lnTo>
                            <a:pt x="12" y="147"/>
                          </a:lnTo>
                          <a:lnTo>
                            <a:pt x="4" y="154"/>
                          </a:lnTo>
                          <a:lnTo>
                            <a:pt x="0" y="163"/>
                          </a:lnTo>
                          <a:lnTo>
                            <a:pt x="3" y="227"/>
                          </a:lnTo>
                          <a:lnTo>
                            <a:pt x="8" y="230"/>
                          </a:lnTo>
                          <a:lnTo>
                            <a:pt x="19" y="216"/>
                          </a:lnTo>
                          <a:lnTo>
                            <a:pt x="28" y="201"/>
                          </a:lnTo>
                          <a:lnTo>
                            <a:pt x="45" y="189"/>
                          </a:lnTo>
                          <a:lnTo>
                            <a:pt x="72" y="165"/>
                          </a:lnTo>
                          <a:lnTo>
                            <a:pt x="98" y="138"/>
                          </a:lnTo>
                          <a:lnTo>
                            <a:pt x="114" y="115"/>
                          </a:lnTo>
                          <a:lnTo>
                            <a:pt x="120" y="87"/>
                          </a:lnTo>
                          <a:lnTo>
                            <a:pt x="129" y="67"/>
                          </a:lnTo>
                          <a:lnTo>
                            <a:pt x="141" y="51"/>
                          </a:lnTo>
                          <a:lnTo>
                            <a:pt x="146" y="33"/>
                          </a:lnTo>
                          <a:lnTo>
                            <a:pt x="154" y="25"/>
                          </a:lnTo>
                          <a:lnTo>
                            <a:pt x="146" y="15"/>
                          </a:lnTo>
                          <a:lnTo>
                            <a:pt x="134" y="0"/>
                          </a:lnTo>
                          <a:lnTo>
                            <a:pt x="118" y="14"/>
                          </a:lnTo>
                          <a:lnTo>
                            <a:pt x="103" y="17"/>
                          </a:lnTo>
                          <a:lnTo>
                            <a:pt x="93" y="22"/>
                          </a:lnTo>
                          <a:lnTo>
                            <a:pt x="84" y="29"/>
                          </a:lnTo>
                          <a:lnTo>
                            <a:pt x="54" y="26"/>
                          </a:lnTo>
                          <a:lnTo>
                            <a:pt x="37" y="20"/>
                          </a:lnTo>
                          <a:lnTo>
                            <a:pt x="23" y="3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8" name="Freeform 218">
                      <a:extLst>
                        <a:ext uri="{FF2B5EF4-FFF2-40B4-BE49-F238E27FC236}">
                          <a16:creationId xmlns:a16="http://schemas.microsoft.com/office/drawing/2014/main" id="{1B80BCF8-37F6-7FBF-596F-9017343CE8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1826" y="3531898"/>
                      <a:ext cx="342853" cy="409068"/>
                    </a:xfrm>
                    <a:custGeom>
                      <a:avLst/>
                      <a:gdLst>
                        <a:gd name="T0" fmla="*/ 28 w 221"/>
                        <a:gd name="T1" fmla="*/ 2 h 264"/>
                        <a:gd name="T2" fmla="*/ 40 w 221"/>
                        <a:gd name="T3" fmla="*/ 8 h 264"/>
                        <a:gd name="T4" fmla="*/ 48 w 221"/>
                        <a:gd name="T5" fmla="*/ 9 h 264"/>
                        <a:gd name="T6" fmla="*/ 81 w 221"/>
                        <a:gd name="T7" fmla="*/ 15 h 264"/>
                        <a:gd name="T8" fmla="*/ 85 w 221"/>
                        <a:gd name="T9" fmla="*/ 27 h 264"/>
                        <a:gd name="T10" fmla="*/ 108 w 221"/>
                        <a:gd name="T11" fmla="*/ 31 h 264"/>
                        <a:gd name="T12" fmla="*/ 109 w 221"/>
                        <a:gd name="T13" fmla="*/ 38 h 264"/>
                        <a:gd name="T14" fmla="*/ 129 w 221"/>
                        <a:gd name="T15" fmla="*/ 42 h 264"/>
                        <a:gd name="T16" fmla="*/ 142 w 221"/>
                        <a:gd name="T17" fmla="*/ 48 h 264"/>
                        <a:gd name="T18" fmla="*/ 146 w 221"/>
                        <a:gd name="T19" fmla="*/ 41 h 264"/>
                        <a:gd name="T20" fmla="*/ 146 w 221"/>
                        <a:gd name="T21" fmla="*/ 20 h 264"/>
                        <a:gd name="T22" fmla="*/ 152 w 221"/>
                        <a:gd name="T23" fmla="*/ 14 h 264"/>
                        <a:gd name="T24" fmla="*/ 158 w 221"/>
                        <a:gd name="T25" fmla="*/ 5 h 264"/>
                        <a:gd name="T26" fmla="*/ 164 w 221"/>
                        <a:gd name="T27" fmla="*/ 0 h 264"/>
                        <a:gd name="T28" fmla="*/ 179 w 221"/>
                        <a:gd name="T29" fmla="*/ 1 h 264"/>
                        <a:gd name="T30" fmla="*/ 187 w 221"/>
                        <a:gd name="T31" fmla="*/ 9 h 264"/>
                        <a:gd name="T32" fmla="*/ 195 w 221"/>
                        <a:gd name="T33" fmla="*/ 16 h 264"/>
                        <a:gd name="T34" fmla="*/ 208 w 221"/>
                        <a:gd name="T35" fmla="*/ 16 h 264"/>
                        <a:gd name="T36" fmla="*/ 220 w 221"/>
                        <a:gd name="T37" fmla="*/ 20 h 264"/>
                        <a:gd name="T38" fmla="*/ 219 w 221"/>
                        <a:gd name="T39" fmla="*/ 34 h 264"/>
                        <a:gd name="T40" fmla="*/ 219 w 221"/>
                        <a:gd name="T41" fmla="*/ 210 h 264"/>
                        <a:gd name="T42" fmla="*/ 218 w 221"/>
                        <a:gd name="T43" fmla="*/ 234 h 264"/>
                        <a:gd name="T44" fmla="*/ 208 w 221"/>
                        <a:gd name="T45" fmla="*/ 237 h 264"/>
                        <a:gd name="T46" fmla="*/ 211 w 221"/>
                        <a:gd name="T47" fmla="*/ 263 h 264"/>
                        <a:gd name="T48" fmla="*/ 201 w 221"/>
                        <a:gd name="T49" fmla="*/ 261 h 264"/>
                        <a:gd name="T50" fmla="*/ 177 w 221"/>
                        <a:gd name="T51" fmla="*/ 243 h 264"/>
                        <a:gd name="T52" fmla="*/ 168 w 221"/>
                        <a:gd name="T53" fmla="*/ 238 h 264"/>
                        <a:gd name="T54" fmla="*/ 146 w 221"/>
                        <a:gd name="T55" fmla="*/ 227 h 264"/>
                        <a:gd name="T56" fmla="*/ 138 w 221"/>
                        <a:gd name="T57" fmla="*/ 214 h 264"/>
                        <a:gd name="T58" fmla="*/ 113 w 221"/>
                        <a:gd name="T59" fmla="*/ 210 h 264"/>
                        <a:gd name="T60" fmla="*/ 108 w 221"/>
                        <a:gd name="T61" fmla="*/ 198 h 264"/>
                        <a:gd name="T62" fmla="*/ 95 w 221"/>
                        <a:gd name="T63" fmla="*/ 193 h 264"/>
                        <a:gd name="T64" fmla="*/ 95 w 221"/>
                        <a:gd name="T65" fmla="*/ 187 h 264"/>
                        <a:gd name="T66" fmla="*/ 80 w 221"/>
                        <a:gd name="T67" fmla="*/ 186 h 264"/>
                        <a:gd name="T68" fmla="*/ 72 w 221"/>
                        <a:gd name="T69" fmla="*/ 182 h 264"/>
                        <a:gd name="T70" fmla="*/ 54 w 221"/>
                        <a:gd name="T71" fmla="*/ 181 h 264"/>
                        <a:gd name="T72" fmla="*/ 52 w 221"/>
                        <a:gd name="T73" fmla="*/ 173 h 264"/>
                        <a:gd name="T74" fmla="*/ 34 w 221"/>
                        <a:gd name="T75" fmla="*/ 173 h 264"/>
                        <a:gd name="T76" fmla="*/ 32 w 221"/>
                        <a:gd name="T77" fmla="*/ 159 h 264"/>
                        <a:gd name="T78" fmla="*/ 9 w 221"/>
                        <a:gd name="T79" fmla="*/ 155 h 264"/>
                        <a:gd name="T80" fmla="*/ 2 w 221"/>
                        <a:gd name="T81" fmla="*/ 148 h 264"/>
                        <a:gd name="T82" fmla="*/ 0 w 221"/>
                        <a:gd name="T83" fmla="*/ 130 h 264"/>
                        <a:gd name="T84" fmla="*/ 3 w 221"/>
                        <a:gd name="T85" fmla="*/ 33 h 264"/>
                        <a:gd name="T86" fmla="*/ 18 w 221"/>
                        <a:gd name="T87" fmla="*/ 26 h 264"/>
                        <a:gd name="T88" fmla="*/ 25 w 221"/>
                        <a:gd name="T89" fmla="*/ 24 h 264"/>
                        <a:gd name="T90" fmla="*/ 28 w 221"/>
                        <a:gd name="T91" fmla="*/ 2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21" h="264">
                          <a:moveTo>
                            <a:pt x="28" y="2"/>
                          </a:moveTo>
                          <a:lnTo>
                            <a:pt x="40" y="8"/>
                          </a:lnTo>
                          <a:lnTo>
                            <a:pt x="48" y="9"/>
                          </a:lnTo>
                          <a:lnTo>
                            <a:pt x="81" y="15"/>
                          </a:lnTo>
                          <a:lnTo>
                            <a:pt x="85" y="27"/>
                          </a:lnTo>
                          <a:lnTo>
                            <a:pt x="108" y="31"/>
                          </a:lnTo>
                          <a:lnTo>
                            <a:pt x="109" y="38"/>
                          </a:lnTo>
                          <a:lnTo>
                            <a:pt x="129" y="42"/>
                          </a:lnTo>
                          <a:lnTo>
                            <a:pt x="142" y="48"/>
                          </a:lnTo>
                          <a:lnTo>
                            <a:pt x="146" y="41"/>
                          </a:lnTo>
                          <a:lnTo>
                            <a:pt x="146" y="20"/>
                          </a:lnTo>
                          <a:lnTo>
                            <a:pt x="152" y="14"/>
                          </a:lnTo>
                          <a:lnTo>
                            <a:pt x="158" y="5"/>
                          </a:lnTo>
                          <a:lnTo>
                            <a:pt x="164" y="0"/>
                          </a:lnTo>
                          <a:lnTo>
                            <a:pt x="179" y="1"/>
                          </a:lnTo>
                          <a:lnTo>
                            <a:pt x="187" y="9"/>
                          </a:lnTo>
                          <a:lnTo>
                            <a:pt x="195" y="16"/>
                          </a:lnTo>
                          <a:lnTo>
                            <a:pt x="208" y="16"/>
                          </a:lnTo>
                          <a:lnTo>
                            <a:pt x="220" y="20"/>
                          </a:lnTo>
                          <a:lnTo>
                            <a:pt x="219" y="34"/>
                          </a:lnTo>
                          <a:lnTo>
                            <a:pt x="219" y="210"/>
                          </a:lnTo>
                          <a:lnTo>
                            <a:pt x="218" y="234"/>
                          </a:lnTo>
                          <a:lnTo>
                            <a:pt x="208" y="237"/>
                          </a:lnTo>
                          <a:lnTo>
                            <a:pt x="211" y="263"/>
                          </a:lnTo>
                          <a:lnTo>
                            <a:pt x="201" y="261"/>
                          </a:lnTo>
                          <a:lnTo>
                            <a:pt x="177" y="243"/>
                          </a:lnTo>
                          <a:lnTo>
                            <a:pt x="168" y="238"/>
                          </a:lnTo>
                          <a:lnTo>
                            <a:pt x="146" y="227"/>
                          </a:lnTo>
                          <a:lnTo>
                            <a:pt x="138" y="214"/>
                          </a:lnTo>
                          <a:lnTo>
                            <a:pt x="113" y="210"/>
                          </a:lnTo>
                          <a:lnTo>
                            <a:pt x="108" y="198"/>
                          </a:lnTo>
                          <a:lnTo>
                            <a:pt x="95" y="193"/>
                          </a:lnTo>
                          <a:lnTo>
                            <a:pt x="95" y="187"/>
                          </a:lnTo>
                          <a:lnTo>
                            <a:pt x="80" y="186"/>
                          </a:lnTo>
                          <a:lnTo>
                            <a:pt x="72" y="182"/>
                          </a:lnTo>
                          <a:lnTo>
                            <a:pt x="54" y="181"/>
                          </a:lnTo>
                          <a:lnTo>
                            <a:pt x="52" y="173"/>
                          </a:lnTo>
                          <a:lnTo>
                            <a:pt x="34" y="173"/>
                          </a:lnTo>
                          <a:lnTo>
                            <a:pt x="32" y="159"/>
                          </a:lnTo>
                          <a:lnTo>
                            <a:pt x="9" y="155"/>
                          </a:lnTo>
                          <a:lnTo>
                            <a:pt x="2" y="148"/>
                          </a:lnTo>
                          <a:lnTo>
                            <a:pt x="0" y="130"/>
                          </a:lnTo>
                          <a:lnTo>
                            <a:pt x="3" y="33"/>
                          </a:lnTo>
                          <a:lnTo>
                            <a:pt x="18" y="26"/>
                          </a:lnTo>
                          <a:lnTo>
                            <a:pt x="25" y="24"/>
                          </a:lnTo>
                          <a:lnTo>
                            <a:pt x="28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9" name="Freeform 219">
                      <a:extLst>
                        <a:ext uri="{FF2B5EF4-FFF2-40B4-BE49-F238E27FC236}">
                          <a16:creationId xmlns:a16="http://schemas.microsoft.com/office/drawing/2014/main" id="{7ED21E04-A35C-3B37-771C-E8FFF2ACE6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73080" y="3815628"/>
                      <a:ext cx="340099" cy="495840"/>
                    </a:xfrm>
                    <a:custGeom>
                      <a:avLst/>
                      <a:gdLst>
                        <a:gd name="T0" fmla="*/ 34 w 220"/>
                        <a:gd name="T1" fmla="*/ 121 h 320"/>
                        <a:gd name="T2" fmla="*/ 16 w 220"/>
                        <a:gd name="T3" fmla="*/ 141 h 320"/>
                        <a:gd name="T4" fmla="*/ 2 w 220"/>
                        <a:gd name="T5" fmla="*/ 156 h 320"/>
                        <a:gd name="T6" fmla="*/ 11 w 220"/>
                        <a:gd name="T7" fmla="*/ 170 h 320"/>
                        <a:gd name="T8" fmla="*/ 20 w 220"/>
                        <a:gd name="T9" fmla="*/ 184 h 320"/>
                        <a:gd name="T10" fmla="*/ 18 w 220"/>
                        <a:gd name="T11" fmla="*/ 196 h 320"/>
                        <a:gd name="T12" fmla="*/ 31 w 220"/>
                        <a:gd name="T13" fmla="*/ 221 h 320"/>
                        <a:gd name="T14" fmla="*/ 36 w 220"/>
                        <a:gd name="T15" fmla="*/ 237 h 320"/>
                        <a:gd name="T16" fmla="*/ 48 w 220"/>
                        <a:gd name="T17" fmla="*/ 243 h 320"/>
                        <a:gd name="T18" fmla="*/ 64 w 220"/>
                        <a:gd name="T19" fmla="*/ 260 h 320"/>
                        <a:gd name="T20" fmla="*/ 74 w 220"/>
                        <a:gd name="T21" fmla="*/ 278 h 320"/>
                        <a:gd name="T22" fmla="*/ 81 w 220"/>
                        <a:gd name="T23" fmla="*/ 289 h 320"/>
                        <a:gd name="T24" fmla="*/ 85 w 220"/>
                        <a:gd name="T25" fmla="*/ 304 h 320"/>
                        <a:gd name="T26" fmla="*/ 123 w 220"/>
                        <a:gd name="T27" fmla="*/ 314 h 320"/>
                        <a:gd name="T28" fmla="*/ 133 w 220"/>
                        <a:gd name="T29" fmla="*/ 318 h 320"/>
                        <a:gd name="T30" fmla="*/ 162 w 220"/>
                        <a:gd name="T31" fmla="*/ 319 h 320"/>
                        <a:gd name="T32" fmla="*/ 199 w 220"/>
                        <a:gd name="T33" fmla="*/ 299 h 320"/>
                        <a:gd name="T34" fmla="*/ 192 w 220"/>
                        <a:gd name="T35" fmla="*/ 278 h 320"/>
                        <a:gd name="T36" fmla="*/ 180 w 220"/>
                        <a:gd name="T37" fmla="*/ 270 h 320"/>
                        <a:gd name="T38" fmla="*/ 172 w 220"/>
                        <a:gd name="T39" fmla="*/ 256 h 320"/>
                        <a:gd name="T40" fmla="*/ 179 w 220"/>
                        <a:gd name="T41" fmla="*/ 241 h 320"/>
                        <a:gd name="T42" fmla="*/ 194 w 220"/>
                        <a:gd name="T43" fmla="*/ 208 h 320"/>
                        <a:gd name="T44" fmla="*/ 216 w 220"/>
                        <a:gd name="T45" fmla="*/ 171 h 320"/>
                        <a:gd name="T46" fmla="*/ 203 w 220"/>
                        <a:gd name="T47" fmla="*/ 129 h 320"/>
                        <a:gd name="T48" fmla="*/ 216 w 220"/>
                        <a:gd name="T49" fmla="*/ 119 h 320"/>
                        <a:gd name="T50" fmla="*/ 210 w 220"/>
                        <a:gd name="T51" fmla="*/ 92 h 320"/>
                        <a:gd name="T52" fmla="*/ 219 w 220"/>
                        <a:gd name="T53" fmla="*/ 47 h 320"/>
                        <a:gd name="T54" fmla="*/ 210 w 220"/>
                        <a:gd name="T55" fmla="*/ 14 h 320"/>
                        <a:gd name="T56" fmla="*/ 167 w 220"/>
                        <a:gd name="T57" fmla="*/ 20 h 320"/>
                        <a:gd name="T58" fmla="*/ 64 w 220"/>
                        <a:gd name="T59" fmla="*/ 13 h 320"/>
                        <a:gd name="T60" fmla="*/ 44 w 220"/>
                        <a:gd name="T61" fmla="*/ 25 h 320"/>
                        <a:gd name="T62" fmla="*/ 33 w 220"/>
                        <a:gd name="T63" fmla="*/ 53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20" h="320">
                          <a:moveTo>
                            <a:pt x="36" y="79"/>
                          </a:moveTo>
                          <a:lnTo>
                            <a:pt x="34" y="121"/>
                          </a:lnTo>
                          <a:lnTo>
                            <a:pt x="25" y="125"/>
                          </a:lnTo>
                          <a:lnTo>
                            <a:pt x="16" y="141"/>
                          </a:lnTo>
                          <a:lnTo>
                            <a:pt x="13" y="155"/>
                          </a:lnTo>
                          <a:lnTo>
                            <a:pt x="2" y="156"/>
                          </a:lnTo>
                          <a:lnTo>
                            <a:pt x="0" y="165"/>
                          </a:lnTo>
                          <a:lnTo>
                            <a:pt x="11" y="170"/>
                          </a:lnTo>
                          <a:lnTo>
                            <a:pt x="14" y="182"/>
                          </a:lnTo>
                          <a:lnTo>
                            <a:pt x="20" y="184"/>
                          </a:lnTo>
                          <a:lnTo>
                            <a:pt x="20" y="191"/>
                          </a:lnTo>
                          <a:lnTo>
                            <a:pt x="18" y="196"/>
                          </a:lnTo>
                          <a:lnTo>
                            <a:pt x="25" y="207"/>
                          </a:lnTo>
                          <a:lnTo>
                            <a:pt x="31" y="221"/>
                          </a:lnTo>
                          <a:lnTo>
                            <a:pt x="30" y="234"/>
                          </a:lnTo>
                          <a:lnTo>
                            <a:pt x="36" y="237"/>
                          </a:lnTo>
                          <a:lnTo>
                            <a:pt x="37" y="245"/>
                          </a:lnTo>
                          <a:lnTo>
                            <a:pt x="48" y="243"/>
                          </a:lnTo>
                          <a:lnTo>
                            <a:pt x="52" y="256"/>
                          </a:lnTo>
                          <a:lnTo>
                            <a:pt x="64" y="260"/>
                          </a:lnTo>
                          <a:lnTo>
                            <a:pt x="67" y="276"/>
                          </a:lnTo>
                          <a:lnTo>
                            <a:pt x="74" y="278"/>
                          </a:lnTo>
                          <a:lnTo>
                            <a:pt x="79" y="284"/>
                          </a:lnTo>
                          <a:lnTo>
                            <a:pt x="81" y="289"/>
                          </a:lnTo>
                          <a:lnTo>
                            <a:pt x="79" y="296"/>
                          </a:lnTo>
                          <a:lnTo>
                            <a:pt x="85" y="304"/>
                          </a:lnTo>
                          <a:lnTo>
                            <a:pt x="118" y="306"/>
                          </a:lnTo>
                          <a:lnTo>
                            <a:pt x="123" y="314"/>
                          </a:lnTo>
                          <a:lnTo>
                            <a:pt x="133" y="316"/>
                          </a:lnTo>
                          <a:lnTo>
                            <a:pt x="133" y="318"/>
                          </a:lnTo>
                          <a:lnTo>
                            <a:pt x="148" y="318"/>
                          </a:lnTo>
                          <a:lnTo>
                            <a:pt x="162" y="319"/>
                          </a:lnTo>
                          <a:lnTo>
                            <a:pt x="178" y="314"/>
                          </a:lnTo>
                          <a:lnTo>
                            <a:pt x="199" y="299"/>
                          </a:lnTo>
                          <a:lnTo>
                            <a:pt x="199" y="290"/>
                          </a:lnTo>
                          <a:lnTo>
                            <a:pt x="192" y="278"/>
                          </a:lnTo>
                          <a:lnTo>
                            <a:pt x="188" y="275"/>
                          </a:lnTo>
                          <a:lnTo>
                            <a:pt x="180" y="270"/>
                          </a:lnTo>
                          <a:lnTo>
                            <a:pt x="180" y="258"/>
                          </a:lnTo>
                          <a:lnTo>
                            <a:pt x="172" y="256"/>
                          </a:lnTo>
                          <a:lnTo>
                            <a:pt x="164" y="242"/>
                          </a:lnTo>
                          <a:lnTo>
                            <a:pt x="179" y="241"/>
                          </a:lnTo>
                          <a:lnTo>
                            <a:pt x="183" y="209"/>
                          </a:lnTo>
                          <a:lnTo>
                            <a:pt x="194" y="208"/>
                          </a:lnTo>
                          <a:lnTo>
                            <a:pt x="197" y="175"/>
                          </a:lnTo>
                          <a:lnTo>
                            <a:pt x="216" y="171"/>
                          </a:lnTo>
                          <a:lnTo>
                            <a:pt x="213" y="132"/>
                          </a:lnTo>
                          <a:lnTo>
                            <a:pt x="203" y="129"/>
                          </a:lnTo>
                          <a:lnTo>
                            <a:pt x="204" y="118"/>
                          </a:lnTo>
                          <a:lnTo>
                            <a:pt x="216" y="119"/>
                          </a:lnTo>
                          <a:lnTo>
                            <a:pt x="216" y="107"/>
                          </a:lnTo>
                          <a:lnTo>
                            <a:pt x="210" y="92"/>
                          </a:lnTo>
                          <a:lnTo>
                            <a:pt x="209" y="74"/>
                          </a:lnTo>
                          <a:lnTo>
                            <a:pt x="219" y="47"/>
                          </a:lnTo>
                          <a:lnTo>
                            <a:pt x="217" y="33"/>
                          </a:lnTo>
                          <a:lnTo>
                            <a:pt x="210" y="14"/>
                          </a:lnTo>
                          <a:lnTo>
                            <a:pt x="191" y="0"/>
                          </a:lnTo>
                          <a:lnTo>
                            <a:pt x="167" y="20"/>
                          </a:lnTo>
                          <a:lnTo>
                            <a:pt x="158" y="13"/>
                          </a:lnTo>
                          <a:lnTo>
                            <a:pt x="64" y="13"/>
                          </a:lnTo>
                          <a:lnTo>
                            <a:pt x="53" y="20"/>
                          </a:lnTo>
                          <a:lnTo>
                            <a:pt x="44" y="25"/>
                          </a:lnTo>
                          <a:lnTo>
                            <a:pt x="43" y="50"/>
                          </a:lnTo>
                          <a:lnTo>
                            <a:pt x="33" y="53"/>
                          </a:lnTo>
                          <a:lnTo>
                            <a:pt x="36" y="7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0" name="Freeform 220">
                      <a:extLst>
                        <a:ext uri="{FF2B5EF4-FFF2-40B4-BE49-F238E27FC236}">
                          <a16:creationId xmlns:a16="http://schemas.microsoft.com/office/drawing/2014/main" id="{8801D800-70C1-9A23-B227-26FD0794B6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08686" y="4099359"/>
                      <a:ext cx="48192" cy="92282"/>
                    </a:xfrm>
                    <a:custGeom>
                      <a:avLst/>
                      <a:gdLst>
                        <a:gd name="T0" fmla="*/ 23 w 33"/>
                        <a:gd name="T1" fmla="*/ 6 h 60"/>
                        <a:gd name="T2" fmla="*/ 21 w 33"/>
                        <a:gd name="T3" fmla="*/ 17 h 60"/>
                        <a:gd name="T4" fmla="*/ 8 w 33"/>
                        <a:gd name="T5" fmla="*/ 27 h 60"/>
                        <a:gd name="T6" fmla="*/ 0 w 33"/>
                        <a:gd name="T7" fmla="*/ 39 h 60"/>
                        <a:gd name="T8" fmla="*/ 2 w 33"/>
                        <a:gd name="T9" fmla="*/ 59 h 60"/>
                        <a:gd name="T10" fmla="*/ 17 w 33"/>
                        <a:gd name="T11" fmla="*/ 44 h 60"/>
                        <a:gd name="T12" fmla="*/ 27 w 33"/>
                        <a:gd name="T13" fmla="*/ 24 h 60"/>
                        <a:gd name="T14" fmla="*/ 32 w 33"/>
                        <a:gd name="T15" fmla="*/ 11 h 60"/>
                        <a:gd name="T16" fmla="*/ 27 w 33"/>
                        <a:gd name="T17" fmla="*/ 0 h 60"/>
                        <a:gd name="T18" fmla="*/ 23 w 33"/>
                        <a:gd name="T19" fmla="*/ 6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60">
                          <a:moveTo>
                            <a:pt x="23" y="6"/>
                          </a:moveTo>
                          <a:lnTo>
                            <a:pt x="21" y="17"/>
                          </a:lnTo>
                          <a:lnTo>
                            <a:pt x="8" y="27"/>
                          </a:lnTo>
                          <a:lnTo>
                            <a:pt x="0" y="39"/>
                          </a:lnTo>
                          <a:lnTo>
                            <a:pt x="2" y="59"/>
                          </a:lnTo>
                          <a:lnTo>
                            <a:pt x="17" y="44"/>
                          </a:lnTo>
                          <a:lnTo>
                            <a:pt x="27" y="24"/>
                          </a:lnTo>
                          <a:lnTo>
                            <a:pt x="32" y="11"/>
                          </a:lnTo>
                          <a:lnTo>
                            <a:pt x="27" y="0"/>
                          </a:lnTo>
                          <a:lnTo>
                            <a:pt x="23" y="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1" name="Freeform 221">
                      <a:extLst>
                        <a:ext uri="{FF2B5EF4-FFF2-40B4-BE49-F238E27FC236}">
                          <a16:creationId xmlns:a16="http://schemas.microsoft.com/office/drawing/2014/main" id="{DCF70944-EC8D-9604-F3DB-65568F0374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38979" y="3912041"/>
                      <a:ext cx="77108" cy="121205"/>
                    </a:xfrm>
                    <a:custGeom>
                      <a:avLst/>
                      <a:gdLst>
                        <a:gd name="T0" fmla="*/ 24 w 51"/>
                        <a:gd name="T1" fmla="*/ 0 h 78"/>
                        <a:gd name="T2" fmla="*/ 14 w 51"/>
                        <a:gd name="T3" fmla="*/ 16 h 78"/>
                        <a:gd name="T4" fmla="*/ 10 w 51"/>
                        <a:gd name="T5" fmla="*/ 37 h 78"/>
                        <a:gd name="T6" fmla="*/ 0 w 51"/>
                        <a:gd name="T7" fmla="*/ 46 h 78"/>
                        <a:gd name="T8" fmla="*/ 3 w 51"/>
                        <a:gd name="T9" fmla="*/ 66 h 78"/>
                        <a:gd name="T10" fmla="*/ 14 w 51"/>
                        <a:gd name="T11" fmla="*/ 69 h 78"/>
                        <a:gd name="T12" fmla="*/ 20 w 51"/>
                        <a:gd name="T13" fmla="*/ 77 h 78"/>
                        <a:gd name="T14" fmla="*/ 36 w 51"/>
                        <a:gd name="T15" fmla="*/ 76 h 78"/>
                        <a:gd name="T16" fmla="*/ 50 w 51"/>
                        <a:gd name="T17" fmla="*/ 71 h 78"/>
                        <a:gd name="T18" fmla="*/ 45 w 51"/>
                        <a:gd name="T19" fmla="*/ 52 h 78"/>
                        <a:gd name="T20" fmla="*/ 47 w 51"/>
                        <a:gd name="T21" fmla="*/ 37 h 78"/>
                        <a:gd name="T22" fmla="*/ 47 w 51"/>
                        <a:gd name="T23" fmla="*/ 27 h 78"/>
                        <a:gd name="T24" fmla="*/ 42 w 51"/>
                        <a:gd name="T25" fmla="*/ 10 h 78"/>
                        <a:gd name="T26" fmla="*/ 39 w 51"/>
                        <a:gd name="T27" fmla="*/ 1 h 78"/>
                        <a:gd name="T28" fmla="*/ 24 w 51"/>
                        <a:gd name="T29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1" h="78">
                          <a:moveTo>
                            <a:pt x="24" y="0"/>
                          </a:moveTo>
                          <a:lnTo>
                            <a:pt x="14" y="16"/>
                          </a:lnTo>
                          <a:lnTo>
                            <a:pt x="10" y="37"/>
                          </a:lnTo>
                          <a:lnTo>
                            <a:pt x="0" y="46"/>
                          </a:lnTo>
                          <a:lnTo>
                            <a:pt x="3" y="66"/>
                          </a:lnTo>
                          <a:lnTo>
                            <a:pt x="14" y="69"/>
                          </a:lnTo>
                          <a:lnTo>
                            <a:pt x="20" y="77"/>
                          </a:lnTo>
                          <a:lnTo>
                            <a:pt x="36" y="76"/>
                          </a:lnTo>
                          <a:lnTo>
                            <a:pt x="50" y="71"/>
                          </a:lnTo>
                          <a:lnTo>
                            <a:pt x="45" y="52"/>
                          </a:lnTo>
                          <a:lnTo>
                            <a:pt x="47" y="37"/>
                          </a:lnTo>
                          <a:lnTo>
                            <a:pt x="47" y="27"/>
                          </a:lnTo>
                          <a:lnTo>
                            <a:pt x="42" y="10"/>
                          </a:lnTo>
                          <a:lnTo>
                            <a:pt x="39" y="1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2" name="Freeform 222">
                      <a:extLst>
                        <a:ext uri="{FF2B5EF4-FFF2-40B4-BE49-F238E27FC236}">
                          <a16:creationId xmlns:a16="http://schemas.microsoft.com/office/drawing/2014/main" id="{D30022F7-8C73-9ADB-506C-AE90CFEEF9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42247" y="4150320"/>
                      <a:ext cx="74354" cy="100545"/>
                    </a:xfrm>
                    <a:custGeom>
                      <a:avLst/>
                      <a:gdLst>
                        <a:gd name="T0" fmla="*/ 28 w 48"/>
                        <a:gd name="T1" fmla="*/ 0 h 66"/>
                        <a:gd name="T2" fmla="*/ 14 w 48"/>
                        <a:gd name="T3" fmla="*/ 10 h 66"/>
                        <a:gd name="T4" fmla="*/ 0 w 48"/>
                        <a:gd name="T5" fmla="*/ 26 h 66"/>
                        <a:gd name="T6" fmla="*/ 8 w 48"/>
                        <a:gd name="T7" fmla="*/ 38 h 66"/>
                        <a:gd name="T8" fmla="*/ 18 w 48"/>
                        <a:gd name="T9" fmla="*/ 52 h 66"/>
                        <a:gd name="T10" fmla="*/ 29 w 48"/>
                        <a:gd name="T11" fmla="*/ 65 h 66"/>
                        <a:gd name="T12" fmla="*/ 38 w 48"/>
                        <a:gd name="T13" fmla="*/ 52 h 66"/>
                        <a:gd name="T14" fmla="*/ 47 w 48"/>
                        <a:gd name="T15" fmla="*/ 45 h 66"/>
                        <a:gd name="T16" fmla="*/ 47 w 48"/>
                        <a:gd name="T17" fmla="*/ 18 h 66"/>
                        <a:gd name="T18" fmla="*/ 41 w 48"/>
                        <a:gd name="T19" fmla="*/ 7 h 66"/>
                        <a:gd name="T20" fmla="*/ 28 w 48"/>
                        <a:gd name="T21" fmla="*/ 0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8" h="66">
                          <a:moveTo>
                            <a:pt x="28" y="0"/>
                          </a:moveTo>
                          <a:lnTo>
                            <a:pt x="14" y="10"/>
                          </a:lnTo>
                          <a:lnTo>
                            <a:pt x="0" y="26"/>
                          </a:lnTo>
                          <a:lnTo>
                            <a:pt x="8" y="38"/>
                          </a:lnTo>
                          <a:lnTo>
                            <a:pt x="18" y="52"/>
                          </a:lnTo>
                          <a:lnTo>
                            <a:pt x="29" y="65"/>
                          </a:lnTo>
                          <a:lnTo>
                            <a:pt x="38" y="52"/>
                          </a:lnTo>
                          <a:lnTo>
                            <a:pt x="47" y="45"/>
                          </a:lnTo>
                          <a:lnTo>
                            <a:pt x="47" y="18"/>
                          </a:lnTo>
                          <a:lnTo>
                            <a:pt x="41" y="7"/>
                          </a:lnTo>
                          <a:lnTo>
                            <a:pt x="2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3" name="Freeform 223">
                      <a:extLst>
                        <a:ext uri="{FF2B5EF4-FFF2-40B4-BE49-F238E27FC236}">
                          <a16:creationId xmlns:a16="http://schemas.microsoft.com/office/drawing/2014/main" id="{6FC2F67D-440C-697F-A765-4196FD8567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5273" y="4140679"/>
                      <a:ext cx="145954" cy="143243"/>
                    </a:xfrm>
                    <a:custGeom>
                      <a:avLst/>
                      <a:gdLst>
                        <a:gd name="T0" fmla="*/ 32 w 94"/>
                        <a:gd name="T1" fmla="*/ 92 h 93"/>
                        <a:gd name="T2" fmla="*/ 15 w 94"/>
                        <a:gd name="T3" fmla="*/ 86 h 93"/>
                        <a:gd name="T4" fmla="*/ 14 w 94"/>
                        <a:gd name="T5" fmla="*/ 69 h 93"/>
                        <a:gd name="T6" fmla="*/ 4 w 94"/>
                        <a:gd name="T7" fmla="*/ 68 h 93"/>
                        <a:gd name="T8" fmla="*/ 0 w 94"/>
                        <a:gd name="T9" fmla="*/ 53 h 93"/>
                        <a:gd name="T10" fmla="*/ 4 w 94"/>
                        <a:gd name="T11" fmla="*/ 35 h 93"/>
                        <a:gd name="T12" fmla="*/ 20 w 94"/>
                        <a:gd name="T13" fmla="*/ 24 h 93"/>
                        <a:gd name="T14" fmla="*/ 10 w 94"/>
                        <a:gd name="T15" fmla="*/ 15 h 93"/>
                        <a:gd name="T16" fmla="*/ 15 w 94"/>
                        <a:gd name="T17" fmla="*/ 3 h 93"/>
                        <a:gd name="T18" fmla="*/ 28 w 94"/>
                        <a:gd name="T19" fmla="*/ 3 h 93"/>
                        <a:gd name="T20" fmla="*/ 46 w 94"/>
                        <a:gd name="T21" fmla="*/ 0 h 93"/>
                        <a:gd name="T22" fmla="*/ 54 w 94"/>
                        <a:gd name="T23" fmla="*/ 6 h 93"/>
                        <a:gd name="T24" fmla="*/ 83 w 94"/>
                        <a:gd name="T25" fmla="*/ 8 h 93"/>
                        <a:gd name="T26" fmla="*/ 84 w 94"/>
                        <a:gd name="T27" fmla="*/ 21 h 93"/>
                        <a:gd name="T28" fmla="*/ 93 w 94"/>
                        <a:gd name="T29" fmla="*/ 26 h 93"/>
                        <a:gd name="T30" fmla="*/ 91 w 94"/>
                        <a:gd name="T31" fmla="*/ 37 h 93"/>
                        <a:gd name="T32" fmla="*/ 84 w 94"/>
                        <a:gd name="T33" fmla="*/ 39 h 93"/>
                        <a:gd name="T34" fmla="*/ 81 w 94"/>
                        <a:gd name="T35" fmla="*/ 61 h 93"/>
                        <a:gd name="T36" fmla="*/ 84 w 94"/>
                        <a:gd name="T37" fmla="*/ 84 h 93"/>
                        <a:gd name="T38" fmla="*/ 48 w 94"/>
                        <a:gd name="T39" fmla="*/ 85 h 93"/>
                        <a:gd name="T40" fmla="*/ 32 w 94"/>
                        <a:gd name="T41" fmla="*/ 92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94" h="93">
                          <a:moveTo>
                            <a:pt x="32" y="92"/>
                          </a:moveTo>
                          <a:lnTo>
                            <a:pt x="15" y="86"/>
                          </a:lnTo>
                          <a:lnTo>
                            <a:pt x="14" y="69"/>
                          </a:lnTo>
                          <a:lnTo>
                            <a:pt x="4" y="68"/>
                          </a:lnTo>
                          <a:lnTo>
                            <a:pt x="0" y="53"/>
                          </a:lnTo>
                          <a:lnTo>
                            <a:pt x="4" y="35"/>
                          </a:lnTo>
                          <a:lnTo>
                            <a:pt x="20" y="24"/>
                          </a:lnTo>
                          <a:lnTo>
                            <a:pt x="10" y="15"/>
                          </a:lnTo>
                          <a:lnTo>
                            <a:pt x="15" y="3"/>
                          </a:lnTo>
                          <a:lnTo>
                            <a:pt x="28" y="3"/>
                          </a:lnTo>
                          <a:lnTo>
                            <a:pt x="46" y="0"/>
                          </a:lnTo>
                          <a:lnTo>
                            <a:pt x="54" y="6"/>
                          </a:lnTo>
                          <a:lnTo>
                            <a:pt x="83" y="8"/>
                          </a:lnTo>
                          <a:lnTo>
                            <a:pt x="84" y="21"/>
                          </a:lnTo>
                          <a:lnTo>
                            <a:pt x="93" y="26"/>
                          </a:lnTo>
                          <a:lnTo>
                            <a:pt x="91" y="37"/>
                          </a:lnTo>
                          <a:lnTo>
                            <a:pt x="84" y="39"/>
                          </a:lnTo>
                          <a:lnTo>
                            <a:pt x="81" y="61"/>
                          </a:lnTo>
                          <a:lnTo>
                            <a:pt x="84" y="84"/>
                          </a:lnTo>
                          <a:lnTo>
                            <a:pt x="48" y="85"/>
                          </a:lnTo>
                          <a:lnTo>
                            <a:pt x="32" y="9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4" name="Freeform 224">
                      <a:extLst>
                        <a:ext uri="{FF2B5EF4-FFF2-40B4-BE49-F238E27FC236}">
                          <a16:creationId xmlns:a16="http://schemas.microsoft.com/office/drawing/2014/main" id="{5A8FDBFC-7860-D466-4F64-9AB90DE40D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4133" y="2969945"/>
                      <a:ext cx="654038" cy="326428"/>
                    </a:xfrm>
                    <a:custGeom>
                      <a:avLst/>
                      <a:gdLst>
                        <a:gd name="T0" fmla="*/ 0 w 424"/>
                        <a:gd name="T1" fmla="*/ 80 h 212"/>
                        <a:gd name="T2" fmla="*/ 8 w 424"/>
                        <a:gd name="T3" fmla="*/ 73 h 212"/>
                        <a:gd name="T4" fmla="*/ 27 w 424"/>
                        <a:gd name="T5" fmla="*/ 68 h 212"/>
                        <a:gd name="T6" fmla="*/ 70 w 424"/>
                        <a:gd name="T7" fmla="*/ 64 h 212"/>
                        <a:gd name="T8" fmla="*/ 75 w 424"/>
                        <a:gd name="T9" fmla="*/ 70 h 212"/>
                        <a:gd name="T10" fmla="*/ 90 w 424"/>
                        <a:gd name="T11" fmla="*/ 73 h 212"/>
                        <a:gd name="T12" fmla="*/ 96 w 424"/>
                        <a:gd name="T13" fmla="*/ 79 h 212"/>
                        <a:gd name="T14" fmla="*/ 125 w 424"/>
                        <a:gd name="T15" fmla="*/ 76 h 212"/>
                        <a:gd name="T16" fmla="*/ 118 w 424"/>
                        <a:gd name="T17" fmla="*/ 59 h 212"/>
                        <a:gd name="T18" fmla="*/ 114 w 424"/>
                        <a:gd name="T19" fmla="*/ 51 h 212"/>
                        <a:gd name="T20" fmla="*/ 125 w 424"/>
                        <a:gd name="T21" fmla="*/ 51 h 212"/>
                        <a:gd name="T22" fmla="*/ 125 w 424"/>
                        <a:gd name="T23" fmla="*/ 26 h 212"/>
                        <a:gd name="T24" fmla="*/ 125 w 424"/>
                        <a:gd name="T25" fmla="*/ 0 h 212"/>
                        <a:gd name="T26" fmla="*/ 152 w 424"/>
                        <a:gd name="T27" fmla="*/ 11 h 212"/>
                        <a:gd name="T28" fmla="*/ 170 w 424"/>
                        <a:gd name="T29" fmla="*/ 11 h 212"/>
                        <a:gd name="T30" fmla="*/ 182 w 424"/>
                        <a:gd name="T31" fmla="*/ 24 h 212"/>
                        <a:gd name="T32" fmla="*/ 188 w 424"/>
                        <a:gd name="T33" fmla="*/ 37 h 212"/>
                        <a:gd name="T34" fmla="*/ 209 w 424"/>
                        <a:gd name="T35" fmla="*/ 37 h 212"/>
                        <a:gd name="T36" fmla="*/ 241 w 424"/>
                        <a:gd name="T37" fmla="*/ 39 h 212"/>
                        <a:gd name="T38" fmla="*/ 259 w 424"/>
                        <a:gd name="T39" fmla="*/ 49 h 212"/>
                        <a:gd name="T40" fmla="*/ 272 w 424"/>
                        <a:gd name="T41" fmla="*/ 52 h 212"/>
                        <a:gd name="T42" fmla="*/ 276 w 424"/>
                        <a:gd name="T43" fmla="*/ 64 h 212"/>
                        <a:gd name="T44" fmla="*/ 313 w 424"/>
                        <a:gd name="T45" fmla="*/ 58 h 212"/>
                        <a:gd name="T46" fmla="*/ 320 w 424"/>
                        <a:gd name="T47" fmla="*/ 49 h 212"/>
                        <a:gd name="T48" fmla="*/ 332 w 424"/>
                        <a:gd name="T49" fmla="*/ 57 h 212"/>
                        <a:gd name="T50" fmla="*/ 349 w 424"/>
                        <a:gd name="T51" fmla="*/ 41 h 212"/>
                        <a:gd name="T52" fmla="*/ 364 w 424"/>
                        <a:gd name="T53" fmla="*/ 41 h 212"/>
                        <a:gd name="T54" fmla="*/ 376 w 424"/>
                        <a:gd name="T55" fmla="*/ 47 h 212"/>
                        <a:gd name="T56" fmla="*/ 372 w 424"/>
                        <a:gd name="T57" fmla="*/ 59 h 212"/>
                        <a:gd name="T58" fmla="*/ 374 w 424"/>
                        <a:gd name="T59" fmla="*/ 91 h 212"/>
                        <a:gd name="T60" fmla="*/ 377 w 424"/>
                        <a:gd name="T61" fmla="*/ 97 h 212"/>
                        <a:gd name="T62" fmla="*/ 389 w 424"/>
                        <a:gd name="T63" fmla="*/ 94 h 212"/>
                        <a:gd name="T64" fmla="*/ 412 w 424"/>
                        <a:gd name="T65" fmla="*/ 91 h 212"/>
                        <a:gd name="T66" fmla="*/ 423 w 424"/>
                        <a:gd name="T67" fmla="*/ 106 h 212"/>
                        <a:gd name="T68" fmla="*/ 398 w 424"/>
                        <a:gd name="T69" fmla="*/ 117 h 212"/>
                        <a:gd name="T70" fmla="*/ 377 w 424"/>
                        <a:gd name="T71" fmla="*/ 130 h 212"/>
                        <a:gd name="T72" fmla="*/ 365 w 424"/>
                        <a:gd name="T73" fmla="*/ 139 h 212"/>
                        <a:gd name="T74" fmla="*/ 351 w 424"/>
                        <a:gd name="T75" fmla="*/ 154 h 212"/>
                        <a:gd name="T76" fmla="*/ 331 w 424"/>
                        <a:gd name="T77" fmla="*/ 147 h 212"/>
                        <a:gd name="T78" fmla="*/ 332 w 424"/>
                        <a:gd name="T79" fmla="*/ 164 h 212"/>
                        <a:gd name="T80" fmla="*/ 330 w 424"/>
                        <a:gd name="T81" fmla="*/ 181 h 212"/>
                        <a:gd name="T82" fmla="*/ 307 w 424"/>
                        <a:gd name="T83" fmla="*/ 199 h 212"/>
                        <a:gd name="T84" fmla="*/ 279 w 424"/>
                        <a:gd name="T85" fmla="*/ 196 h 212"/>
                        <a:gd name="T86" fmla="*/ 267 w 424"/>
                        <a:gd name="T87" fmla="*/ 204 h 212"/>
                        <a:gd name="T88" fmla="*/ 246 w 424"/>
                        <a:gd name="T89" fmla="*/ 211 h 212"/>
                        <a:gd name="T90" fmla="*/ 225 w 424"/>
                        <a:gd name="T91" fmla="*/ 199 h 212"/>
                        <a:gd name="T92" fmla="*/ 207 w 424"/>
                        <a:gd name="T93" fmla="*/ 194 h 212"/>
                        <a:gd name="T94" fmla="*/ 127 w 424"/>
                        <a:gd name="T95" fmla="*/ 188 h 212"/>
                        <a:gd name="T96" fmla="*/ 117 w 424"/>
                        <a:gd name="T97" fmla="*/ 179 h 212"/>
                        <a:gd name="T98" fmla="*/ 107 w 424"/>
                        <a:gd name="T99" fmla="*/ 160 h 212"/>
                        <a:gd name="T100" fmla="*/ 91 w 424"/>
                        <a:gd name="T101" fmla="*/ 152 h 212"/>
                        <a:gd name="T102" fmla="*/ 76 w 424"/>
                        <a:gd name="T103" fmla="*/ 149 h 212"/>
                        <a:gd name="T104" fmla="*/ 43 w 424"/>
                        <a:gd name="T105" fmla="*/ 143 h 212"/>
                        <a:gd name="T106" fmla="*/ 33 w 424"/>
                        <a:gd name="T107" fmla="*/ 118 h 212"/>
                        <a:gd name="T108" fmla="*/ 29 w 424"/>
                        <a:gd name="T109" fmla="*/ 102 h 212"/>
                        <a:gd name="T110" fmla="*/ 8 w 424"/>
                        <a:gd name="T111" fmla="*/ 91 h 212"/>
                        <a:gd name="T112" fmla="*/ 0 w 424"/>
                        <a:gd name="T113" fmla="*/ 80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424" h="212">
                          <a:moveTo>
                            <a:pt x="0" y="80"/>
                          </a:moveTo>
                          <a:lnTo>
                            <a:pt x="8" y="73"/>
                          </a:lnTo>
                          <a:lnTo>
                            <a:pt x="27" y="68"/>
                          </a:lnTo>
                          <a:lnTo>
                            <a:pt x="70" y="64"/>
                          </a:lnTo>
                          <a:lnTo>
                            <a:pt x="75" y="70"/>
                          </a:lnTo>
                          <a:lnTo>
                            <a:pt x="90" y="73"/>
                          </a:lnTo>
                          <a:lnTo>
                            <a:pt x="96" y="79"/>
                          </a:lnTo>
                          <a:lnTo>
                            <a:pt x="125" y="76"/>
                          </a:lnTo>
                          <a:lnTo>
                            <a:pt x="118" y="59"/>
                          </a:lnTo>
                          <a:lnTo>
                            <a:pt x="114" y="51"/>
                          </a:lnTo>
                          <a:lnTo>
                            <a:pt x="125" y="51"/>
                          </a:lnTo>
                          <a:lnTo>
                            <a:pt x="125" y="26"/>
                          </a:lnTo>
                          <a:lnTo>
                            <a:pt x="125" y="0"/>
                          </a:lnTo>
                          <a:lnTo>
                            <a:pt x="152" y="11"/>
                          </a:lnTo>
                          <a:lnTo>
                            <a:pt x="170" y="11"/>
                          </a:lnTo>
                          <a:lnTo>
                            <a:pt x="182" y="24"/>
                          </a:lnTo>
                          <a:lnTo>
                            <a:pt x="188" y="37"/>
                          </a:lnTo>
                          <a:lnTo>
                            <a:pt x="209" y="37"/>
                          </a:lnTo>
                          <a:lnTo>
                            <a:pt x="241" y="39"/>
                          </a:lnTo>
                          <a:lnTo>
                            <a:pt x="259" y="49"/>
                          </a:lnTo>
                          <a:lnTo>
                            <a:pt x="272" y="52"/>
                          </a:lnTo>
                          <a:lnTo>
                            <a:pt x="276" y="64"/>
                          </a:lnTo>
                          <a:lnTo>
                            <a:pt x="313" y="58"/>
                          </a:lnTo>
                          <a:lnTo>
                            <a:pt x="320" y="49"/>
                          </a:lnTo>
                          <a:lnTo>
                            <a:pt x="332" y="57"/>
                          </a:lnTo>
                          <a:lnTo>
                            <a:pt x="349" y="41"/>
                          </a:lnTo>
                          <a:lnTo>
                            <a:pt x="364" y="41"/>
                          </a:lnTo>
                          <a:lnTo>
                            <a:pt x="376" y="47"/>
                          </a:lnTo>
                          <a:lnTo>
                            <a:pt x="372" y="59"/>
                          </a:lnTo>
                          <a:lnTo>
                            <a:pt x="374" y="91"/>
                          </a:lnTo>
                          <a:lnTo>
                            <a:pt x="377" y="97"/>
                          </a:lnTo>
                          <a:lnTo>
                            <a:pt x="389" y="94"/>
                          </a:lnTo>
                          <a:lnTo>
                            <a:pt x="412" y="91"/>
                          </a:lnTo>
                          <a:lnTo>
                            <a:pt x="423" y="106"/>
                          </a:lnTo>
                          <a:lnTo>
                            <a:pt x="398" y="117"/>
                          </a:lnTo>
                          <a:lnTo>
                            <a:pt x="377" y="130"/>
                          </a:lnTo>
                          <a:lnTo>
                            <a:pt x="365" y="139"/>
                          </a:lnTo>
                          <a:lnTo>
                            <a:pt x="351" y="154"/>
                          </a:lnTo>
                          <a:lnTo>
                            <a:pt x="331" y="147"/>
                          </a:lnTo>
                          <a:lnTo>
                            <a:pt x="332" y="164"/>
                          </a:lnTo>
                          <a:lnTo>
                            <a:pt x="330" y="181"/>
                          </a:lnTo>
                          <a:lnTo>
                            <a:pt x="307" y="199"/>
                          </a:lnTo>
                          <a:lnTo>
                            <a:pt x="279" y="196"/>
                          </a:lnTo>
                          <a:lnTo>
                            <a:pt x="267" y="204"/>
                          </a:lnTo>
                          <a:lnTo>
                            <a:pt x="246" y="211"/>
                          </a:lnTo>
                          <a:lnTo>
                            <a:pt x="225" y="199"/>
                          </a:lnTo>
                          <a:lnTo>
                            <a:pt x="207" y="194"/>
                          </a:lnTo>
                          <a:lnTo>
                            <a:pt x="127" y="188"/>
                          </a:lnTo>
                          <a:lnTo>
                            <a:pt x="117" y="179"/>
                          </a:lnTo>
                          <a:lnTo>
                            <a:pt x="107" y="160"/>
                          </a:lnTo>
                          <a:lnTo>
                            <a:pt x="91" y="152"/>
                          </a:lnTo>
                          <a:lnTo>
                            <a:pt x="76" y="149"/>
                          </a:lnTo>
                          <a:lnTo>
                            <a:pt x="43" y="143"/>
                          </a:lnTo>
                          <a:lnTo>
                            <a:pt x="33" y="118"/>
                          </a:lnTo>
                          <a:lnTo>
                            <a:pt x="29" y="102"/>
                          </a:lnTo>
                          <a:lnTo>
                            <a:pt x="8" y="91"/>
                          </a:lnTo>
                          <a:lnTo>
                            <a:pt x="0" y="8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5" name="Freeform 225">
                      <a:extLst>
                        <a:ext uri="{FF2B5EF4-FFF2-40B4-BE49-F238E27FC236}">
                          <a16:creationId xmlns:a16="http://schemas.microsoft.com/office/drawing/2014/main" id="{DC8E132D-8C9F-D545-B71C-EE9C22B435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61879" y="4154452"/>
                      <a:ext cx="45438" cy="92282"/>
                    </a:xfrm>
                    <a:custGeom>
                      <a:avLst/>
                      <a:gdLst>
                        <a:gd name="T0" fmla="*/ 9 w 29"/>
                        <a:gd name="T1" fmla="*/ 0 h 60"/>
                        <a:gd name="T2" fmla="*/ 1 w 29"/>
                        <a:gd name="T3" fmla="*/ 17 h 60"/>
                        <a:gd name="T4" fmla="*/ 0 w 29"/>
                        <a:gd name="T5" fmla="*/ 40 h 60"/>
                        <a:gd name="T6" fmla="*/ 8 w 29"/>
                        <a:gd name="T7" fmla="*/ 59 h 60"/>
                        <a:gd name="T8" fmla="*/ 28 w 29"/>
                        <a:gd name="T9" fmla="*/ 56 h 60"/>
                        <a:gd name="T10" fmla="*/ 28 w 29"/>
                        <a:gd name="T11" fmla="*/ 19 h 60"/>
                        <a:gd name="T12" fmla="*/ 22 w 29"/>
                        <a:gd name="T13" fmla="*/ 11 h 60"/>
                        <a:gd name="T14" fmla="*/ 9 w 29"/>
                        <a:gd name="T15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9" h="60">
                          <a:moveTo>
                            <a:pt x="9" y="0"/>
                          </a:moveTo>
                          <a:lnTo>
                            <a:pt x="1" y="17"/>
                          </a:lnTo>
                          <a:lnTo>
                            <a:pt x="0" y="40"/>
                          </a:lnTo>
                          <a:lnTo>
                            <a:pt x="8" y="59"/>
                          </a:lnTo>
                          <a:lnTo>
                            <a:pt x="28" y="56"/>
                          </a:lnTo>
                          <a:lnTo>
                            <a:pt x="28" y="19"/>
                          </a:lnTo>
                          <a:lnTo>
                            <a:pt x="22" y="11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6" name="Freeform 226">
                      <a:extLst>
                        <a:ext uri="{FF2B5EF4-FFF2-40B4-BE49-F238E27FC236}">
                          <a16:creationId xmlns:a16="http://schemas.microsoft.com/office/drawing/2014/main" id="{DEFF7715-711A-AADB-FA15-211678EFE1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76873" y="4023605"/>
                      <a:ext cx="176246" cy="130847"/>
                    </a:xfrm>
                    <a:custGeom>
                      <a:avLst/>
                      <a:gdLst>
                        <a:gd name="T0" fmla="*/ 113 w 114"/>
                        <a:gd name="T1" fmla="*/ 42 h 84"/>
                        <a:gd name="T2" fmla="*/ 109 w 114"/>
                        <a:gd name="T3" fmla="*/ 57 h 84"/>
                        <a:gd name="T4" fmla="*/ 93 w 114"/>
                        <a:gd name="T5" fmla="*/ 62 h 84"/>
                        <a:gd name="T6" fmla="*/ 82 w 114"/>
                        <a:gd name="T7" fmla="*/ 77 h 84"/>
                        <a:gd name="T8" fmla="*/ 75 w 114"/>
                        <a:gd name="T9" fmla="*/ 78 h 84"/>
                        <a:gd name="T10" fmla="*/ 63 w 114"/>
                        <a:gd name="T11" fmla="*/ 75 h 84"/>
                        <a:gd name="T12" fmla="*/ 52 w 114"/>
                        <a:gd name="T13" fmla="*/ 69 h 84"/>
                        <a:gd name="T14" fmla="*/ 45 w 114"/>
                        <a:gd name="T15" fmla="*/ 69 h 84"/>
                        <a:gd name="T16" fmla="*/ 37 w 114"/>
                        <a:gd name="T17" fmla="*/ 83 h 84"/>
                        <a:gd name="T18" fmla="*/ 8 w 114"/>
                        <a:gd name="T19" fmla="*/ 81 h 84"/>
                        <a:gd name="T20" fmla="*/ 0 w 114"/>
                        <a:gd name="T21" fmla="*/ 75 h 84"/>
                        <a:gd name="T22" fmla="*/ 4 w 114"/>
                        <a:gd name="T23" fmla="*/ 56 h 84"/>
                        <a:gd name="T24" fmla="*/ 14 w 114"/>
                        <a:gd name="T25" fmla="*/ 42 h 84"/>
                        <a:gd name="T26" fmla="*/ 19 w 114"/>
                        <a:gd name="T27" fmla="*/ 30 h 84"/>
                        <a:gd name="T28" fmla="*/ 23 w 114"/>
                        <a:gd name="T29" fmla="*/ 23 h 84"/>
                        <a:gd name="T30" fmla="*/ 41 w 114"/>
                        <a:gd name="T31" fmla="*/ 17 h 84"/>
                        <a:gd name="T32" fmla="*/ 49 w 114"/>
                        <a:gd name="T33" fmla="*/ 9 h 84"/>
                        <a:gd name="T34" fmla="*/ 57 w 114"/>
                        <a:gd name="T35" fmla="*/ 0 h 84"/>
                        <a:gd name="T36" fmla="*/ 81 w 114"/>
                        <a:gd name="T37" fmla="*/ 1 h 84"/>
                        <a:gd name="T38" fmla="*/ 85 w 114"/>
                        <a:gd name="T39" fmla="*/ 9 h 84"/>
                        <a:gd name="T40" fmla="*/ 94 w 114"/>
                        <a:gd name="T41" fmla="*/ 14 h 84"/>
                        <a:gd name="T42" fmla="*/ 95 w 114"/>
                        <a:gd name="T43" fmla="*/ 30 h 84"/>
                        <a:gd name="T44" fmla="*/ 105 w 114"/>
                        <a:gd name="T45" fmla="*/ 30 h 84"/>
                        <a:gd name="T46" fmla="*/ 113 w 114"/>
                        <a:gd name="T47" fmla="*/ 42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14" h="84">
                          <a:moveTo>
                            <a:pt x="113" y="42"/>
                          </a:moveTo>
                          <a:lnTo>
                            <a:pt x="109" y="57"/>
                          </a:lnTo>
                          <a:lnTo>
                            <a:pt x="93" y="62"/>
                          </a:lnTo>
                          <a:lnTo>
                            <a:pt x="82" y="77"/>
                          </a:lnTo>
                          <a:lnTo>
                            <a:pt x="75" y="78"/>
                          </a:lnTo>
                          <a:lnTo>
                            <a:pt x="63" y="75"/>
                          </a:lnTo>
                          <a:lnTo>
                            <a:pt x="52" y="69"/>
                          </a:lnTo>
                          <a:lnTo>
                            <a:pt x="45" y="69"/>
                          </a:lnTo>
                          <a:lnTo>
                            <a:pt x="37" y="83"/>
                          </a:lnTo>
                          <a:lnTo>
                            <a:pt x="8" y="81"/>
                          </a:lnTo>
                          <a:lnTo>
                            <a:pt x="0" y="75"/>
                          </a:lnTo>
                          <a:lnTo>
                            <a:pt x="4" y="56"/>
                          </a:lnTo>
                          <a:lnTo>
                            <a:pt x="14" y="42"/>
                          </a:lnTo>
                          <a:lnTo>
                            <a:pt x="19" y="30"/>
                          </a:lnTo>
                          <a:lnTo>
                            <a:pt x="23" y="23"/>
                          </a:lnTo>
                          <a:lnTo>
                            <a:pt x="41" y="17"/>
                          </a:lnTo>
                          <a:lnTo>
                            <a:pt x="49" y="9"/>
                          </a:lnTo>
                          <a:lnTo>
                            <a:pt x="57" y="0"/>
                          </a:lnTo>
                          <a:lnTo>
                            <a:pt x="81" y="1"/>
                          </a:lnTo>
                          <a:lnTo>
                            <a:pt x="85" y="9"/>
                          </a:lnTo>
                          <a:lnTo>
                            <a:pt x="94" y="14"/>
                          </a:lnTo>
                          <a:lnTo>
                            <a:pt x="95" y="30"/>
                          </a:lnTo>
                          <a:lnTo>
                            <a:pt x="105" y="30"/>
                          </a:lnTo>
                          <a:lnTo>
                            <a:pt x="113" y="4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7" name="Freeform 227">
                      <a:extLst>
                        <a:ext uri="{FF2B5EF4-FFF2-40B4-BE49-F238E27FC236}">
                          <a16:creationId xmlns:a16="http://schemas.microsoft.com/office/drawing/2014/main" id="{7F13E464-064E-A965-9F0A-A152BC79A0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3450" y="4080076"/>
                      <a:ext cx="173493" cy="143243"/>
                    </a:xfrm>
                    <a:custGeom>
                      <a:avLst/>
                      <a:gdLst>
                        <a:gd name="T0" fmla="*/ 0 w 113"/>
                        <a:gd name="T1" fmla="*/ 15 h 93"/>
                        <a:gd name="T2" fmla="*/ 8 w 113"/>
                        <a:gd name="T3" fmla="*/ 6 h 93"/>
                        <a:gd name="T4" fmla="*/ 25 w 113"/>
                        <a:gd name="T5" fmla="*/ 0 h 93"/>
                        <a:gd name="T6" fmla="*/ 45 w 113"/>
                        <a:gd name="T7" fmla="*/ 3 h 93"/>
                        <a:gd name="T8" fmla="*/ 61 w 113"/>
                        <a:gd name="T9" fmla="*/ 3 h 93"/>
                        <a:gd name="T10" fmla="*/ 76 w 113"/>
                        <a:gd name="T11" fmla="*/ 8 h 93"/>
                        <a:gd name="T12" fmla="*/ 92 w 113"/>
                        <a:gd name="T13" fmla="*/ 11 h 93"/>
                        <a:gd name="T14" fmla="*/ 103 w 113"/>
                        <a:gd name="T15" fmla="*/ 23 h 93"/>
                        <a:gd name="T16" fmla="*/ 107 w 113"/>
                        <a:gd name="T17" fmla="*/ 42 h 93"/>
                        <a:gd name="T18" fmla="*/ 102 w 113"/>
                        <a:gd name="T19" fmla="*/ 54 h 93"/>
                        <a:gd name="T20" fmla="*/ 112 w 113"/>
                        <a:gd name="T21" fmla="*/ 62 h 93"/>
                        <a:gd name="T22" fmla="*/ 96 w 113"/>
                        <a:gd name="T23" fmla="*/ 74 h 93"/>
                        <a:gd name="T24" fmla="*/ 92 w 113"/>
                        <a:gd name="T25" fmla="*/ 92 h 93"/>
                        <a:gd name="T26" fmla="*/ 81 w 113"/>
                        <a:gd name="T27" fmla="*/ 89 h 93"/>
                        <a:gd name="T28" fmla="*/ 72 w 113"/>
                        <a:gd name="T29" fmla="*/ 72 h 93"/>
                        <a:gd name="T30" fmla="*/ 68 w 113"/>
                        <a:gd name="T31" fmla="*/ 55 h 93"/>
                        <a:gd name="T32" fmla="*/ 52 w 113"/>
                        <a:gd name="T33" fmla="*/ 46 h 93"/>
                        <a:gd name="T34" fmla="*/ 40 w 113"/>
                        <a:gd name="T35" fmla="*/ 52 h 93"/>
                        <a:gd name="T36" fmla="*/ 25 w 113"/>
                        <a:gd name="T37" fmla="*/ 56 h 93"/>
                        <a:gd name="T38" fmla="*/ 7 w 113"/>
                        <a:gd name="T39" fmla="*/ 37 h 93"/>
                        <a:gd name="T40" fmla="*/ 0 w 113"/>
                        <a:gd name="T41" fmla="*/ 15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13" h="93">
                          <a:moveTo>
                            <a:pt x="0" y="15"/>
                          </a:moveTo>
                          <a:lnTo>
                            <a:pt x="8" y="6"/>
                          </a:lnTo>
                          <a:lnTo>
                            <a:pt x="25" y="0"/>
                          </a:lnTo>
                          <a:lnTo>
                            <a:pt x="45" y="3"/>
                          </a:lnTo>
                          <a:lnTo>
                            <a:pt x="61" y="3"/>
                          </a:lnTo>
                          <a:lnTo>
                            <a:pt x="76" y="8"/>
                          </a:lnTo>
                          <a:lnTo>
                            <a:pt x="92" y="11"/>
                          </a:lnTo>
                          <a:lnTo>
                            <a:pt x="103" y="23"/>
                          </a:lnTo>
                          <a:lnTo>
                            <a:pt x="107" y="42"/>
                          </a:lnTo>
                          <a:lnTo>
                            <a:pt x="102" y="54"/>
                          </a:lnTo>
                          <a:lnTo>
                            <a:pt x="112" y="62"/>
                          </a:lnTo>
                          <a:lnTo>
                            <a:pt x="96" y="74"/>
                          </a:lnTo>
                          <a:lnTo>
                            <a:pt x="92" y="92"/>
                          </a:lnTo>
                          <a:lnTo>
                            <a:pt x="81" y="89"/>
                          </a:lnTo>
                          <a:lnTo>
                            <a:pt x="72" y="72"/>
                          </a:lnTo>
                          <a:lnTo>
                            <a:pt x="68" y="55"/>
                          </a:lnTo>
                          <a:lnTo>
                            <a:pt x="52" y="46"/>
                          </a:lnTo>
                          <a:lnTo>
                            <a:pt x="40" y="52"/>
                          </a:lnTo>
                          <a:lnTo>
                            <a:pt x="25" y="56"/>
                          </a:lnTo>
                          <a:lnTo>
                            <a:pt x="7" y="37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8" name="Freeform 228">
                      <a:extLst>
                        <a:ext uri="{FF2B5EF4-FFF2-40B4-BE49-F238E27FC236}">
                          <a16:creationId xmlns:a16="http://schemas.microsoft.com/office/drawing/2014/main" id="{2253EDCA-44A2-0A76-A718-EE57835AAC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31949" y="4129660"/>
                      <a:ext cx="81239" cy="147374"/>
                    </a:xfrm>
                    <a:custGeom>
                      <a:avLst/>
                      <a:gdLst>
                        <a:gd name="T0" fmla="*/ 2 w 53"/>
                        <a:gd name="T1" fmla="*/ 91 h 95"/>
                        <a:gd name="T2" fmla="*/ 0 w 53"/>
                        <a:gd name="T3" fmla="*/ 68 h 95"/>
                        <a:gd name="T4" fmla="*/ 2 w 53"/>
                        <a:gd name="T5" fmla="*/ 45 h 95"/>
                        <a:gd name="T6" fmla="*/ 10 w 53"/>
                        <a:gd name="T7" fmla="*/ 44 h 95"/>
                        <a:gd name="T8" fmla="*/ 12 w 53"/>
                        <a:gd name="T9" fmla="*/ 32 h 95"/>
                        <a:gd name="T10" fmla="*/ 2 w 53"/>
                        <a:gd name="T11" fmla="*/ 27 h 95"/>
                        <a:gd name="T12" fmla="*/ 2 w 53"/>
                        <a:gd name="T13" fmla="*/ 14 h 95"/>
                        <a:gd name="T14" fmla="*/ 9 w 53"/>
                        <a:gd name="T15" fmla="*/ 0 h 95"/>
                        <a:gd name="T16" fmla="*/ 17 w 53"/>
                        <a:gd name="T17" fmla="*/ 0 h 95"/>
                        <a:gd name="T18" fmla="*/ 27 w 53"/>
                        <a:gd name="T19" fmla="*/ 6 h 95"/>
                        <a:gd name="T20" fmla="*/ 39 w 53"/>
                        <a:gd name="T21" fmla="*/ 9 h 95"/>
                        <a:gd name="T22" fmla="*/ 40 w 53"/>
                        <a:gd name="T23" fmla="*/ 23 h 95"/>
                        <a:gd name="T24" fmla="*/ 46 w 53"/>
                        <a:gd name="T25" fmla="*/ 26 h 95"/>
                        <a:gd name="T26" fmla="*/ 45 w 53"/>
                        <a:gd name="T27" fmla="*/ 39 h 95"/>
                        <a:gd name="T28" fmla="*/ 48 w 53"/>
                        <a:gd name="T29" fmla="*/ 60 h 95"/>
                        <a:gd name="T30" fmla="*/ 52 w 53"/>
                        <a:gd name="T31" fmla="*/ 79 h 95"/>
                        <a:gd name="T32" fmla="*/ 46 w 53"/>
                        <a:gd name="T33" fmla="*/ 86 h 95"/>
                        <a:gd name="T34" fmla="*/ 35 w 53"/>
                        <a:gd name="T35" fmla="*/ 86 h 95"/>
                        <a:gd name="T36" fmla="*/ 29 w 53"/>
                        <a:gd name="T37" fmla="*/ 93 h 95"/>
                        <a:gd name="T38" fmla="*/ 18 w 53"/>
                        <a:gd name="T39" fmla="*/ 94 h 95"/>
                        <a:gd name="T40" fmla="*/ 2 w 53"/>
                        <a:gd name="T41" fmla="*/ 91 h 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53" h="95">
                          <a:moveTo>
                            <a:pt x="2" y="91"/>
                          </a:moveTo>
                          <a:lnTo>
                            <a:pt x="0" y="68"/>
                          </a:lnTo>
                          <a:lnTo>
                            <a:pt x="2" y="45"/>
                          </a:lnTo>
                          <a:lnTo>
                            <a:pt x="10" y="44"/>
                          </a:lnTo>
                          <a:lnTo>
                            <a:pt x="12" y="32"/>
                          </a:lnTo>
                          <a:lnTo>
                            <a:pt x="2" y="27"/>
                          </a:lnTo>
                          <a:lnTo>
                            <a:pt x="2" y="14"/>
                          </a:lnTo>
                          <a:lnTo>
                            <a:pt x="9" y="0"/>
                          </a:lnTo>
                          <a:lnTo>
                            <a:pt x="17" y="0"/>
                          </a:lnTo>
                          <a:lnTo>
                            <a:pt x="27" y="6"/>
                          </a:lnTo>
                          <a:lnTo>
                            <a:pt x="39" y="9"/>
                          </a:lnTo>
                          <a:lnTo>
                            <a:pt x="40" y="23"/>
                          </a:lnTo>
                          <a:lnTo>
                            <a:pt x="46" y="26"/>
                          </a:lnTo>
                          <a:lnTo>
                            <a:pt x="45" y="39"/>
                          </a:lnTo>
                          <a:lnTo>
                            <a:pt x="48" y="60"/>
                          </a:lnTo>
                          <a:lnTo>
                            <a:pt x="52" y="79"/>
                          </a:lnTo>
                          <a:lnTo>
                            <a:pt x="46" y="86"/>
                          </a:lnTo>
                          <a:lnTo>
                            <a:pt x="35" y="86"/>
                          </a:lnTo>
                          <a:lnTo>
                            <a:pt x="29" y="93"/>
                          </a:lnTo>
                          <a:lnTo>
                            <a:pt x="18" y="94"/>
                          </a:lnTo>
                          <a:lnTo>
                            <a:pt x="2" y="9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59" name="Freeform 229">
                      <a:extLst>
                        <a:ext uri="{FF2B5EF4-FFF2-40B4-BE49-F238E27FC236}">
                          <a16:creationId xmlns:a16="http://schemas.microsoft.com/office/drawing/2014/main" id="{34376D68-AAF1-0557-9689-E1AA0EF5C0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3457" y="4431297"/>
                      <a:ext cx="243716" cy="269957"/>
                    </a:xfrm>
                    <a:custGeom>
                      <a:avLst/>
                      <a:gdLst>
                        <a:gd name="T0" fmla="*/ 156 w 157"/>
                        <a:gd name="T1" fmla="*/ 154 h 175"/>
                        <a:gd name="T2" fmla="*/ 139 w 157"/>
                        <a:gd name="T3" fmla="*/ 158 h 175"/>
                        <a:gd name="T4" fmla="*/ 136 w 157"/>
                        <a:gd name="T5" fmla="*/ 165 h 175"/>
                        <a:gd name="T6" fmla="*/ 119 w 157"/>
                        <a:gd name="T7" fmla="*/ 165 h 175"/>
                        <a:gd name="T8" fmla="*/ 116 w 157"/>
                        <a:gd name="T9" fmla="*/ 174 h 175"/>
                        <a:gd name="T10" fmla="*/ 86 w 157"/>
                        <a:gd name="T11" fmla="*/ 171 h 175"/>
                        <a:gd name="T12" fmla="*/ 84 w 157"/>
                        <a:gd name="T13" fmla="*/ 163 h 175"/>
                        <a:gd name="T14" fmla="*/ 71 w 157"/>
                        <a:gd name="T15" fmla="*/ 154 h 175"/>
                        <a:gd name="T16" fmla="*/ 60 w 157"/>
                        <a:gd name="T17" fmla="*/ 146 h 175"/>
                        <a:gd name="T18" fmla="*/ 53 w 157"/>
                        <a:gd name="T19" fmla="*/ 143 h 175"/>
                        <a:gd name="T20" fmla="*/ 44 w 157"/>
                        <a:gd name="T21" fmla="*/ 129 h 175"/>
                        <a:gd name="T22" fmla="*/ 31 w 157"/>
                        <a:gd name="T23" fmla="*/ 122 h 175"/>
                        <a:gd name="T24" fmla="*/ 21 w 157"/>
                        <a:gd name="T25" fmla="*/ 112 h 175"/>
                        <a:gd name="T26" fmla="*/ 19 w 157"/>
                        <a:gd name="T27" fmla="*/ 104 h 175"/>
                        <a:gd name="T28" fmla="*/ 8 w 157"/>
                        <a:gd name="T29" fmla="*/ 105 h 175"/>
                        <a:gd name="T30" fmla="*/ 9 w 157"/>
                        <a:gd name="T31" fmla="*/ 97 h 175"/>
                        <a:gd name="T32" fmla="*/ 8 w 157"/>
                        <a:gd name="T33" fmla="*/ 87 h 175"/>
                        <a:gd name="T34" fmla="*/ 4 w 157"/>
                        <a:gd name="T35" fmla="*/ 78 h 175"/>
                        <a:gd name="T36" fmla="*/ 3 w 157"/>
                        <a:gd name="T37" fmla="*/ 70 h 175"/>
                        <a:gd name="T38" fmla="*/ 4 w 157"/>
                        <a:gd name="T39" fmla="*/ 57 h 175"/>
                        <a:gd name="T40" fmla="*/ 0 w 157"/>
                        <a:gd name="T41" fmla="*/ 46 h 175"/>
                        <a:gd name="T42" fmla="*/ 8 w 157"/>
                        <a:gd name="T43" fmla="*/ 45 h 175"/>
                        <a:gd name="T44" fmla="*/ 19 w 157"/>
                        <a:gd name="T45" fmla="*/ 43 h 175"/>
                        <a:gd name="T46" fmla="*/ 18 w 157"/>
                        <a:gd name="T47" fmla="*/ 26 h 175"/>
                        <a:gd name="T48" fmla="*/ 14 w 157"/>
                        <a:gd name="T49" fmla="*/ 19 h 175"/>
                        <a:gd name="T50" fmla="*/ 11 w 157"/>
                        <a:gd name="T51" fmla="*/ 4 h 175"/>
                        <a:gd name="T52" fmla="*/ 18 w 157"/>
                        <a:gd name="T53" fmla="*/ 0 h 175"/>
                        <a:gd name="T54" fmla="*/ 33 w 157"/>
                        <a:gd name="T55" fmla="*/ 1 h 175"/>
                        <a:gd name="T56" fmla="*/ 63 w 157"/>
                        <a:gd name="T57" fmla="*/ 0 h 175"/>
                        <a:gd name="T58" fmla="*/ 74 w 157"/>
                        <a:gd name="T59" fmla="*/ 0 h 175"/>
                        <a:gd name="T60" fmla="*/ 103 w 157"/>
                        <a:gd name="T61" fmla="*/ 24 h 175"/>
                        <a:gd name="T62" fmla="*/ 118 w 157"/>
                        <a:gd name="T63" fmla="*/ 28 h 175"/>
                        <a:gd name="T64" fmla="*/ 119 w 157"/>
                        <a:gd name="T65" fmla="*/ 41 h 175"/>
                        <a:gd name="T66" fmla="*/ 141 w 157"/>
                        <a:gd name="T67" fmla="*/ 52 h 175"/>
                        <a:gd name="T68" fmla="*/ 142 w 157"/>
                        <a:gd name="T69" fmla="*/ 60 h 175"/>
                        <a:gd name="T70" fmla="*/ 142 w 157"/>
                        <a:gd name="T71" fmla="*/ 71 h 175"/>
                        <a:gd name="T72" fmla="*/ 137 w 157"/>
                        <a:gd name="T73" fmla="*/ 77 h 175"/>
                        <a:gd name="T74" fmla="*/ 135 w 157"/>
                        <a:gd name="T75" fmla="*/ 88 h 175"/>
                        <a:gd name="T76" fmla="*/ 143 w 157"/>
                        <a:gd name="T77" fmla="*/ 90 h 175"/>
                        <a:gd name="T78" fmla="*/ 142 w 157"/>
                        <a:gd name="T79" fmla="*/ 106 h 175"/>
                        <a:gd name="T80" fmla="*/ 145 w 157"/>
                        <a:gd name="T81" fmla="*/ 122 h 175"/>
                        <a:gd name="T82" fmla="*/ 146 w 157"/>
                        <a:gd name="T83" fmla="*/ 140 h 175"/>
                        <a:gd name="T84" fmla="*/ 152 w 157"/>
                        <a:gd name="T85" fmla="*/ 146 h 175"/>
                        <a:gd name="T86" fmla="*/ 156 w 157"/>
                        <a:gd name="T87" fmla="*/ 154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157" h="175">
                          <a:moveTo>
                            <a:pt x="156" y="154"/>
                          </a:moveTo>
                          <a:lnTo>
                            <a:pt x="139" y="158"/>
                          </a:lnTo>
                          <a:lnTo>
                            <a:pt x="136" y="165"/>
                          </a:lnTo>
                          <a:lnTo>
                            <a:pt x="119" y="165"/>
                          </a:lnTo>
                          <a:lnTo>
                            <a:pt x="116" y="174"/>
                          </a:lnTo>
                          <a:lnTo>
                            <a:pt x="86" y="171"/>
                          </a:lnTo>
                          <a:lnTo>
                            <a:pt x="84" y="163"/>
                          </a:lnTo>
                          <a:lnTo>
                            <a:pt x="71" y="154"/>
                          </a:lnTo>
                          <a:lnTo>
                            <a:pt x="60" y="146"/>
                          </a:lnTo>
                          <a:lnTo>
                            <a:pt x="53" y="143"/>
                          </a:lnTo>
                          <a:lnTo>
                            <a:pt x="44" y="129"/>
                          </a:lnTo>
                          <a:lnTo>
                            <a:pt x="31" y="122"/>
                          </a:lnTo>
                          <a:lnTo>
                            <a:pt x="21" y="112"/>
                          </a:lnTo>
                          <a:lnTo>
                            <a:pt x="19" y="104"/>
                          </a:lnTo>
                          <a:lnTo>
                            <a:pt x="8" y="105"/>
                          </a:lnTo>
                          <a:lnTo>
                            <a:pt x="9" y="97"/>
                          </a:lnTo>
                          <a:lnTo>
                            <a:pt x="8" y="87"/>
                          </a:lnTo>
                          <a:lnTo>
                            <a:pt x="4" y="78"/>
                          </a:lnTo>
                          <a:lnTo>
                            <a:pt x="3" y="70"/>
                          </a:lnTo>
                          <a:lnTo>
                            <a:pt x="4" y="57"/>
                          </a:lnTo>
                          <a:lnTo>
                            <a:pt x="0" y="46"/>
                          </a:lnTo>
                          <a:lnTo>
                            <a:pt x="8" y="45"/>
                          </a:lnTo>
                          <a:lnTo>
                            <a:pt x="19" y="43"/>
                          </a:lnTo>
                          <a:lnTo>
                            <a:pt x="18" y="26"/>
                          </a:lnTo>
                          <a:lnTo>
                            <a:pt x="14" y="19"/>
                          </a:lnTo>
                          <a:lnTo>
                            <a:pt x="11" y="4"/>
                          </a:lnTo>
                          <a:lnTo>
                            <a:pt x="18" y="0"/>
                          </a:lnTo>
                          <a:lnTo>
                            <a:pt x="33" y="1"/>
                          </a:lnTo>
                          <a:lnTo>
                            <a:pt x="63" y="0"/>
                          </a:lnTo>
                          <a:lnTo>
                            <a:pt x="74" y="0"/>
                          </a:lnTo>
                          <a:lnTo>
                            <a:pt x="103" y="24"/>
                          </a:lnTo>
                          <a:lnTo>
                            <a:pt x="118" y="28"/>
                          </a:lnTo>
                          <a:lnTo>
                            <a:pt x="119" y="41"/>
                          </a:lnTo>
                          <a:lnTo>
                            <a:pt x="141" y="52"/>
                          </a:lnTo>
                          <a:lnTo>
                            <a:pt x="142" y="60"/>
                          </a:lnTo>
                          <a:lnTo>
                            <a:pt x="142" y="71"/>
                          </a:lnTo>
                          <a:lnTo>
                            <a:pt x="137" y="77"/>
                          </a:lnTo>
                          <a:lnTo>
                            <a:pt x="135" y="88"/>
                          </a:lnTo>
                          <a:lnTo>
                            <a:pt x="143" y="90"/>
                          </a:lnTo>
                          <a:lnTo>
                            <a:pt x="142" y="106"/>
                          </a:lnTo>
                          <a:lnTo>
                            <a:pt x="145" y="122"/>
                          </a:lnTo>
                          <a:lnTo>
                            <a:pt x="146" y="140"/>
                          </a:lnTo>
                          <a:lnTo>
                            <a:pt x="152" y="146"/>
                          </a:lnTo>
                          <a:lnTo>
                            <a:pt x="156" y="15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0" name="Freeform 230">
                      <a:extLst>
                        <a:ext uri="{FF2B5EF4-FFF2-40B4-BE49-F238E27FC236}">
                          <a16:creationId xmlns:a16="http://schemas.microsoft.com/office/drawing/2014/main" id="{E5EC3CCE-1139-B252-1B9D-D5BFB066E2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3457" y="4301827"/>
                      <a:ext cx="110153" cy="137733"/>
                    </a:xfrm>
                    <a:custGeom>
                      <a:avLst/>
                      <a:gdLst>
                        <a:gd name="T0" fmla="*/ 61 w 71"/>
                        <a:gd name="T1" fmla="*/ 0 h 89"/>
                        <a:gd name="T2" fmla="*/ 70 w 71"/>
                        <a:gd name="T3" fmla="*/ 14 h 89"/>
                        <a:gd name="T4" fmla="*/ 70 w 71"/>
                        <a:gd name="T5" fmla="*/ 41 h 89"/>
                        <a:gd name="T6" fmla="*/ 61 w 71"/>
                        <a:gd name="T7" fmla="*/ 58 h 89"/>
                        <a:gd name="T8" fmla="*/ 59 w 71"/>
                        <a:gd name="T9" fmla="*/ 74 h 89"/>
                        <a:gd name="T10" fmla="*/ 63 w 71"/>
                        <a:gd name="T11" fmla="*/ 84 h 89"/>
                        <a:gd name="T12" fmla="*/ 33 w 71"/>
                        <a:gd name="T13" fmla="*/ 85 h 89"/>
                        <a:gd name="T14" fmla="*/ 18 w 71"/>
                        <a:gd name="T15" fmla="*/ 84 h 89"/>
                        <a:gd name="T16" fmla="*/ 11 w 71"/>
                        <a:gd name="T17" fmla="*/ 88 h 89"/>
                        <a:gd name="T18" fmla="*/ 0 w 71"/>
                        <a:gd name="T19" fmla="*/ 84 h 89"/>
                        <a:gd name="T20" fmla="*/ 4 w 71"/>
                        <a:gd name="T21" fmla="*/ 49 h 89"/>
                        <a:gd name="T22" fmla="*/ 19 w 71"/>
                        <a:gd name="T23" fmla="*/ 43 h 89"/>
                        <a:gd name="T24" fmla="*/ 27 w 71"/>
                        <a:gd name="T25" fmla="*/ 39 h 89"/>
                        <a:gd name="T26" fmla="*/ 28 w 71"/>
                        <a:gd name="T27" fmla="*/ 30 h 89"/>
                        <a:gd name="T28" fmla="*/ 19 w 71"/>
                        <a:gd name="T29" fmla="*/ 30 h 89"/>
                        <a:gd name="T30" fmla="*/ 19 w 71"/>
                        <a:gd name="T31" fmla="*/ 23 h 89"/>
                        <a:gd name="T32" fmla="*/ 15 w 71"/>
                        <a:gd name="T33" fmla="*/ 4 h 89"/>
                        <a:gd name="T34" fmla="*/ 31 w 71"/>
                        <a:gd name="T35" fmla="*/ 4 h 89"/>
                        <a:gd name="T36" fmla="*/ 44 w 71"/>
                        <a:gd name="T37" fmla="*/ 5 h 89"/>
                        <a:gd name="T38" fmla="*/ 61 w 71"/>
                        <a:gd name="T39" fmla="*/ 0 h 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71" h="89">
                          <a:moveTo>
                            <a:pt x="61" y="0"/>
                          </a:moveTo>
                          <a:lnTo>
                            <a:pt x="70" y="14"/>
                          </a:lnTo>
                          <a:lnTo>
                            <a:pt x="70" y="41"/>
                          </a:lnTo>
                          <a:lnTo>
                            <a:pt x="61" y="58"/>
                          </a:lnTo>
                          <a:lnTo>
                            <a:pt x="59" y="74"/>
                          </a:lnTo>
                          <a:lnTo>
                            <a:pt x="63" y="84"/>
                          </a:lnTo>
                          <a:lnTo>
                            <a:pt x="33" y="85"/>
                          </a:lnTo>
                          <a:lnTo>
                            <a:pt x="18" y="84"/>
                          </a:lnTo>
                          <a:lnTo>
                            <a:pt x="11" y="88"/>
                          </a:lnTo>
                          <a:lnTo>
                            <a:pt x="0" y="84"/>
                          </a:lnTo>
                          <a:lnTo>
                            <a:pt x="4" y="49"/>
                          </a:lnTo>
                          <a:lnTo>
                            <a:pt x="19" y="43"/>
                          </a:lnTo>
                          <a:lnTo>
                            <a:pt x="27" y="39"/>
                          </a:lnTo>
                          <a:lnTo>
                            <a:pt x="28" y="30"/>
                          </a:lnTo>
                          <a:lnTo>
                            <a:pt x="19" y="30"/>
                          </a:lnTo>
                          <a:lnTo>
                            <a:pt x="19" y="23"/>
                          </a:lnTo>
                          <a:lnTo>
                            <a:pt x="15" y="4"/>
                          </a:lnTo>
                          <a:lnTo>
                            <a:pt x="31" y="4"/>
                          </a:lnTo>
                          <a:lnTo>
                            <a:pt x="44" y="5"/>
                          </a:lnTo>
                          <a:lnTo>
                            <a:pt x="6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1" name="Freeform 231">
                      <a:extLst>
                        <a:ext uri="{FF2B5EF4-FFF2-40B4-BE49-F238E27FC236}">
                          <a16:creationId xmlns:a16="http://schemas.microsoft.com/office/drawing/2014/main" id="{A025B2A8-806E-176C-B190-44F3592C1E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5726" y="3912041"/>
                      <a:ext cx="227192" cy="170789"/>
                    </a:xfrm>
                    <a:custGeom>
                      <a:avLst/>
                      <a:gdLst>
                        <a:gd name="T0" fmla="*/ 51 w 147"/>
                        <a:gd name="T1" fmla="*/ 59 h 110"/>
                        <a:gd name="T2" fmla="*/ 51 w 147"/>
                        <a:gd name="T3" fmla="*/ 46 h 110"/>
                        <a:gd name="T4" fmla="*/ 51 w 147"/>
                        <a:gd name="T5" fmla="*/ 36 h 110"/>
                        <a:gd name="T6" fmla="*/ 45 w 147"/>
                        <a:gd name="T7" fmla="*/ 34 h 110"/>
                        <a:gd name="T8" fmla="*/ 28 w 147"/>
                        <a:gd name="T9" fmla="*/ 33 h 110"/>
                        <a:gd name="T10" fmla="*/ 11 w 147"/>
                        <a:gd name="T11" fmla="*/ 34 h 110"/>
                        <a:gd name="T12" fmla="*/ 0 w 147"/>
                        <a:gd name="T13" fmla="*/ 41 h 110"/>
                        <a:gd name="T14" fmla="*/ 2 w 147"/>
                        <a:gd name="T15" fmla="*/ 74 h 110"/>
                        <a:gd name="T16" fmla="*/ 2 w 147"/>
                        <a:gd name="T17" fmla="*/ 91 h 110"/>
                        <a:gd name="T18" fmla="*/ 8 w 147"/>
                        <a:gd name="T19" fmla="*/ 101 h 110"/>
                        <a:gd name="T20" fmla="*/ 23 w 147"/>
                        <a:gd name="T21" fmla="*/ 109 h 110"/>
                        <a:gd name="T22" fmla="*/ 34 w 147"/>
                        <a:gd name="T23" fmla="*/ 98 h 110"/>
                        <a:gd name="T24" fmla="*/ 48 w 147"/>
                        <a:gd name="T25" fmla="*/ 84 h 110"/>
                        <a:gd name="T26" fmla="*/ 53 w 147"/>
                        <a:gd name="T27" fmla="*/ 79 h 110"/>
                        <a:gd name="T28" fmla="*/ 91 w 147"/>
                        <a:gd name="T29" fmla="*/ 78 h 110"/>
                        <a:gd name="T30" fmla="*/ 102 w 147"/>
                        <a:gd name="T31" fmla="*/ 68 h 110"/>
                        <a:gd name="T32" fmla="*/ 134 w 147"/>
                        <a:gd name="T33" fmla="*/ 62 h 110"/>
                        <a:gd name="T34" fmla="*/ 134 w 147"/>
                        <a:gd name="T35" fmla="*/ 51 h 110"/>
                        <a:gd name="T36" fmla="*/ 146 w 147"/>
                        <a:gd name="T37" fmla="*/ 41 h 110"/>
                        <a:gd name="T38" fmla="*/ 137 w 147"/>
                        <a:gd name="T39" fmla="*/ 19 h 110"/>
                        <a:gd name="T40" fmla="*/ 131 w 147"/>
                        <a:gd name="T41" fmla="*/ 0 h 110"/>
                        <a:gd name="T42" fmla="*/ 87 w 147"/>
                        <a:gd name="T43" fmla="*/ 8 h 110"/>
                        <a:gd name="T44" fmla="*/ 76 w 147"/>
                        <a:gd name="T45" fmla="*/ 23 h 110"/>
                        <a:gd name="T46" fmla="*/ 70 w 147"/>
                        <a:gd name="T47" fmla="*/ 44 h 110"/>
                        <a:gd name="T48" fmla="*/ 51 w 147"/>
                        <a:gd name="T49" fmla="*/ 59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47" h="110">
                          <a:moveTo>
                            <a:pt x="51" y="59"/>
                          </a:moveTo>
                          <a:lnTo>
                            <a:pt x="51" y="46"/>
                          </a:lnTo>
                          <a:lnTo>
                            <a:pt x="51" y="36"/>
                          </a:lnTo>
                          <a:lnTo>
                            <a:pt x="45" y="34"/>
                          </a:lnTo>
                          <a:lnTo>
                            <a:pt x="28" y="33"/>
                          </a:lnTo>
                          <a:lnTo>
                            <a:pt x="11" y="34"/>
                          </a:lnTo>
                          <a:lnTo>
                            <a:pt x="0" y="41"/>
                          </a:lnTo>
                          <a:lnTo>
                            <a:pt x="2" y="74"/>
                          </a:lnTo>
                          <a:lnTo>
                            <a:pt x="2" y="91"/>
                          </a:lnTo>
                          <a:lnTo>
                            <a:pt x="8" y="101"/>
                          </a:lnTo>
                          <a:lnTo>
                            <a:pt x="23" y="109"/>
                          </a:lnTo>
                          <a:lnTo>
                            <a:pt x="34" y="98"/>
                          </a:lnTo>
                          <a:lnTo>
                            <a:pt x="48" y="84"/>
                          </a:lnTo>
                          <a:lnTo>
                            <a:pt x="53" y="79"/>
                          </a:lnTo>
                          <a:lnTo>
                            <a:pt x="91" y="78"/>
                          </a:lnTo>
                          <a:lnTo>
                            <a:pt x="102" y="68"/>
                          </a:lnTo>
                          <a:lnTo>
                            <a:pt x="134" y="62"/>
                          </a:lnTo>
                          <a:lnTo>
                            <a:pt x="134" y="51"/>
                          </a:lnTo>
                          <a:lnTo>
                            <a:pt x="146" y="41"/>
                          </a:lnTo>
                          <a:lnTo>
                            <a:pt x="137" y="19"/>
                          </a:lnTo>
                          <a:lnTo>
                            <a:pt x="131" y="0"/>
                          </a:lnTo>
                          <a:lnTo>
                            <a:pt x="87" y="8"/>
                          </a:lnTo>
                          <a:lnTo>
                            <a:pt x="76" y="23"/>
                          </a:lnTo>
                          <a:lnTo>
                            <a:pt x="70" y="44"/>
                          </a:lnTo>
                          <a:lnTo>
                            <a:pt x="51" y="5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2" name="Freeform 232">
                      <a:extLst>
                        <a:ext uri="{FF2B5EF4-FFF2-40B4-BE49-F238E27FC236}">
                          <a16:creationId xmlns:a16="http://schemas.microsoft.com/office/drawing/2014/main" id="{77B253DC-9892-F5C8-7A6C-B40BFAF276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8572" y="3819761"/>
                      <a:ext cx="240962" cy="400804"/>
                    </a:xfrm>
                    <a:custGeom>
                      <a:avLst/>
                      <a:gdLst>
                        <a:gd name="T0" fmla="*/ 24 w 155"/>
                        <a:gd name="T1" fmla="*/ 0 h 260"/>
                        <a:gd name="T2" fmla="*/ 26 w 155"/>
                        <a:gd name="T3" fmla="*/ 8 h 260"/>
                        <a:gd name="T4" fmla="*/ 29 w 155"/>
                        <a:gd name="T5" fmla="*/ 14 h 260"/>
                        <a:gd name="T6" fmla="*/ 36 w 155"/>
                        <a:gd name="T7" fmla="*/ 30 h 260"/>
                        <a:gd name="T8" fmla="*/ 30 w 155"/>
                        <a:gd name="T9" fmla="*/ 108 h 260"/>
                        <a:gd name="T10" fmla="*/ 20 w 155"/>
                        <a:gd name="T11" fmla="*/ 112 h 260"/>
                        <a:gd name="T12" fmla="*/ 15 w 155"/>
                        <a:gd name="T13" fmla="*/ 121 h 260"/>
                        <a:gd name="T14" fmla="*/ 5 w 155"/>
                        <a:gd name="T15" fmla="*/ 127 h 260"/>
                        <a:gd name="T16" fmla="*/ 0 w 155"/>
                        <a:gd name="T17" fmla="*/ 135 h 260"/>
                        <a:gd name="T18" fmla="*/ 0 w 155"/>
                        <a:gd name="T19" fmla="*/ 149 h 260"/>
                        <a:gd name="T20" fmla="*/ 6 w 155"/>
                        <a:gd name="T21" fmla="*/ 148 h 260"/>
                        <a:gd name="T22" fmla="*/ 8 w 155"/>
                        <a:gd name="T23" fmla="*/ 158 h 260"/>
                        <a:gd name="T24" fmla="*/ 13 w 155"/>
                        <a:gd name="T25" fmla="*/ 166 h 260"/>
                        <a:gd name="T26" fmla="*/ 19 w 155"/>
                        <a:gd name="T27" fmla="*/ 180 h 260"/>
                        <a:gd name="T28" fmla="*/ 19 w 155"/>
                        <a:gd name="T29" fmla="*/ 188 h 260"/>
                        <a:gd name="T30" fmla="*/ 14 w 155"/>
                        <a:gd name="T31" fmla="*/ 191 h 260"/>
                        <a:gd name="T32" fmla="*/ 17 w 155"/>
                        <a:gd name="T33" fmla="*/ 194 h 260"/>
                        <a:gd name="T34" fmla="*/ 19 w 155"/>
                        <a:gd name="T35" fmla="*/ 202 h 260"/>
                        <a:gd name="T36" fmla="*/ 25 w 155"/>
                        <a:gd name="T37" fmla="*/ 210 h 260"/>
                        <a:gd name="T38" fmla="*/ 24 w 155"/>
                        <a:gd name="T39" fmla="*/ 218 h 260"/>
                        <a:gd name="T40" fmla="*/ 17 w 155"/>
                        <a:gd name="T41" fmla="*/ 221 h 260"/>
                        <a:gd name="T42" fmla="*/ 18 w 155"/>
                        <a:gd name="T43" fmla="*/ 229 h 260"/>
                        <a:gd name="T44" fmla="*/ 29 w 155"/>
                        <a:gd name="T45" fmla="*/ 243 h 260"/>
                        <a:gd name="T46" fmla="*/ 36 w 155"/>
                        <a:gd name="T47" fmla="*/ 259 h 260"/>
                        <a:gd name="T48" fmla="*/ 45 w 155"/>
                        <a:gd name="T49" fmla="*/ 254 h 260"/>
                        <a:gd name="T50" fmla="*/ 58 w 155"/>
                        <a:gd name="T51" fmla="*/ 256 h 260"/>
                        <a:gd name="T52" fmla="*/ 63 w 155"/>
                        <a:gd name="T53" fmla="*/ 246 h 260"/>
                        <a:gd name="T54" fmla="*/ 79 w 155"/>
                        <a:gd name="T55" fmla="*/ 245 h 260"/>
                        <a:gd name="T56" fmla="*/ 85 w 155"/>
                        <a:gd name="T57" fmla="*/ 235 h 260"/>
                        <a:gd name="T58" fmla="*/ 99 w 155"/>
                        <a:gd name="T59" fmla="*/ 232 h 260"/>
                        <a:gd name="T60" fmla="*/ 104 w 155"/>
                        <a:gd name="T61" fmla="*/ 221 h 260"/>
                        <a:gd name="T62" fmla="*/ 113 w 155"/>
                        <a:gd name="T63" fmla="*/ 218 h 260"/>
                        <a:gd name="T64" fmla="*/ 119 w 155"/>
                        <a:gd name="T65" fmla="*/ 206 h 260"/>
                        <a:gd name="T66" fmla="*/ 129 w 155"/>
                        <a:gd name="T67" fmla="*/ 196 h 260"/>
                        <a:gd name="T68" fmla="*/ 136 w 155"/>
                        <a:gd name="T69" fmla="*/ 194 h 260"/>
                        <a:gd name="T70" fmla="*/ 139 w 155"/>
                        <a:gd name="T71" fmla="*/ 189 h 260"/>
                        <a:gd name="T72" fmla="*/ 139 w 155"/>
                        <a:gd name="T73" fmla="*/ 182 h 260"/>
                        <a:gd name="T74" fmla="*/ 133 w 155"/>
                        <a:gd name="T75" fmla="*/ 179 h 260"/>
                        <a:gd name="T76" fmla="*/ 129 w 155"/>
                        <a:gd name="T77" fmla="*/ 168 h 260"/>
                        <a:gd name="T78" fmla="*/ 118 w 155"/>
                        <a:gd name="T79" fmla="*/ 163 h 260"/>
                        <a:gd name="T80" fmla="*/ 120 w 155"/>
                        <a:gd name="T81" fmla="*/ 154 h 260"/>
                        <a:gd name="T82" fmla="*/ 131 w 155"/>
                        <a:gd name="T83" fmla="*/ 153 h 260"/>
                        <a:gd name="T84" fmla="*/ 135 w 155"/>
                        <a:gd name="T85" fmla="*/ 139 h 260"/>
                        <a:gd name="T86" fmla="*/ 144 w 155"/>
                        <a:gd name="T87" fmla="*/ 123 h 260"/>
                        <a:gd name="T88" fmla="*/ 152 w 155"/>
                        <a:gd name="T89" fmla="*/ 119 h 260"/>
                        <a:gd name="T90" fmla="*/ 154 w 155"/>
                        <a:gd name="T91" fmla="*/ 77 h 260"/>
                        <a:gd name="T92" fmla="*/ 145 w 155"/>
                        <a:gd name="T93" fmla="*/ 75 h 260"/>
                        <a:gd name="T94" fmla="*/ 120 w 155"/>
                        <a:gd name="T95" fmla="*/ 57 h 260"/>
                        <a:gd name="T96" fmla="*/ 111 w 155"/>
                        <a:gd name="T97" fmla="*/ 52 h 260"/>
                        <a:gd name="T98" fmla="*/ 89 w 155"/>
                        <a:gd name="T99" fmla="*/ 41 h 260"/>
                        <a:gd name="T100" fmla="*/ 81 w 155"/>
                        <a:gd name="T101" fmla="*/ 28 h 260"/>
                        <a:gd name="T102" fmla="*/ 57 w 155"/>
                        <a:gd name="T103" fmla="*/ 24 h 260"/>
                        <a:gd name="T104" fmla="*/ 52 w 155"/>
                        <a:gd name="T105" fmla="*/ 12 h 260"/>
                        <a:gd name="T106" fmla="*/ 38 w 155"/>
                        <a:gd name="T107" fmla="*/ 7 h 260"/>
                        <a:gd name="T108" fmla="*/ 38 w 155"/>
                        <a:gd name="T109" fmla="*/ 2 h 260"/>
                        <a:gd name="T110" fmla="*/ 24 w 155"/>
                        <a:gd name="T111" fmla="*/ 0 h 2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55" h="260">
                          <a:moveTo>
                            <a:pt x="24" y="0"/>
                          </a:moveTo>
                          <a:lnTo>
                            <a:pt x="26" y="8"/>
                          </a:lnTo>
                          <a:lnTo>
                            <a:pt x="29" y="14"/>
                          </a:lnTo>
                          <a:lnTo>
                            <a:pt x="36" y="30"/>
                          </a:lnTo>
                          <a:lnTo>
                            <a:pt x="30" y="108"/>
                          </a:lnTo>
                          <a:lnTo>
                            <a:pt x="20" y="112"/>
                          </a:lnTo>
                          <a:lnTo>
                            <a:pt x="15" y="121"/>
                          </a:lnTo>
                          <a:lnTo>
                            <a:pt x="5" y="127"/>
                          </a:lnTo>
                          <a:lnTo>
                            <a:pt x="0" y="135"/>
                          </a:lnTo>
                          <a:lnTo>
                            <a:pt x="0" y="149"/>
                          </a:lnTo>
                          <a:lnTo>
                            <a:pt x="6" y="148"/>
                          </a:lnTo>
                          <a:lnTo>
                            <a:pt x="8" y="158"/>
                          </a:lnTo>
                          <a:lnTo>
                            <a:pt x="13" y="166"/>
                          </a:lnTo>
                          <a:lnTo>
                            <a:pt x="19" y="180"/>
                          </a:lnTo>
                          <a:lnTo>
                            <a:pt x="19" y="188"/>
                          </a:lnTo>
                          <a:lnTo>
                            <a:pt x="14" y="191"/>
                          </a:lnTo>
                          <a:lnTo>
                            <a:pt x="17" y="194"/>
                          </a:lnTo>
                          <a:lnTo>
                            <a:pt x="19" y="202"/>
                          </a:lnTo>
                          <a:lnTo>
                            <a:pt x="25" y="210"/>
                          </a:lnTo>
                          <a:lnTo>
                            <a:pt x="24" y="218"/>
                          </a:lnTo>
                          <a:lnTo>
                            <a:pt x="17" y="221"/>
                          </a:lnTo>
                          <a:lnTo>
                            <a:pt x="18" y="229"/>
                          </a:lnTo>
                          <a:lnTo>
                            <a:pt x="29" y="243"/>
                          </a:lnTo>
                          <a:lnTo>
                            <a:pt x="36" y="259"/>
                          </a:lnTo>
                          <a:lnTo>
                            <a:pt x="45" y="254"/>
                          </a:lnTo>
                          <a:lnTo>
                            <a:pt x="58" y="256"/>
                          </a:lnTo>
                          <a:lnTo>
                            <a:pt x="63" y="246"/>
                          </a:lnTo>
                          <a:lnTo>
                            <a:pt x="79" y="245"/>
                          </a:lnTo>
                          <a:lnTo>
                            <a:pt x="85" y="235"/>
                          </a:lnTo>
                          <a:lnTo>
                            <a:pt x="99" y="232"/>
                          </a:lnTo>
                          <a:lnTo>
                            <a:pt x="104" y="221"/>
                          </a:lnTo>
                          <a:lnTo>
                            <a:pt x="113" y="218"/>
                          </a:lnTo>
                          <a:lnTo>
                            <a:pt x="119" y="206"/>
                          </a:lnTo>
                          <a:lnTo>
                            <a:pt x="129" y="196"/>
                          </a:lnTo>
                          <a:lnTo>
                            <a:pt x="136" y="194"/>
                          </a:lnTo>
                          <a:lnTo>
                            <a:pt x="139" y="189"/>
                          </a:lnTo>
                          <a:lnTo>
                            <a:pt x="139" y="182"/>
                          </a:lnTo>
                          <a:lnTo>
                            <a:pt x="133" y="179"/>
                          </a:lnTo>
                          <a:lnTo>
                            <a:pt x="129" y="168"/>
                          </a:lnTo>
                          <a:lnTo>
                            <a:pt x="118" y="163"/>
                          </a:lnTo>
                          <a:lnTo>
                            <a:pt x="120" y="154"/>
                          </a:lnTo>
                          <a:lnTo>
                            <a:pt x="131" y="153"/>
                          </a:lnTo>
                          <a:lnTo>
                            <a:pt x="135" y="139"/>
                          </a:lnTo>
                          <a:lnTo>
                            <a:pt x="144" y="123"/>
                          </a:lnTo>
                          <a:lnTo>
                            <a:pt x="152" y="119"/>
                          </a:lnTo>
                          <a:lnTo>
                            <a:pt x="154" y="77"/>
                          </a:lnTo>
                          <a:lnTo>
                            <a:pt x="145" y="75"/>
                          </a:lnTo>
                          <a:lnTo>
                            <a:pt x="120" y="57"/>
                          </a:lnTo>
                          <a:lnTo>
                            <a:pt x="111" y="52"/>
                          </a:lnTo>
                          <a:lnTo>
                            <a:pt x="89" y="41"/>
                          </a:lnTo>
                          <a:lnTo>
                            <a:pt x="81" y="28"/>
                          </a:lnTo>
                          <a:lnTo>
                            <a:pt x="57" y="24"/>
                          </a:lnTo>
                          <a:lnTo>
                            <a:pt x="52" y="12"/>
                          </a:lnTo>
                          <a:lnTo>
                            <a:pt x="38" y="7"/>
                          </a:lnTo>
                          <a:lnTo>
                            <a:pt x="38" y="2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3" name="Freeform 233">
                      <a:extLst>
                        <a:ext uri="{FF2B5EF4-FFF2-40B4-BE49-F238E27FC236}">
                          <a16:creationId xmlns:a16="http://schemas.microsoft.com/office/drawing/2014/main" id="{772731C4-8D13-D265-CF0B-99DC042A81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3549" y="3799100"/>
                      <a:ext cx="340099" cy="290618"/>
                    </a:xfrm>
                    <a:custGeom>
                      <a:avLst/>
                      <a:gdLst>
                        <a:gd name="T0" fmla="*/ 50 w 221"/>
                        <a:gd name="T1" fmla="*/ 186 h 188"/>
                        <a:gd name="T2" fmla="*/ 55 w 221"/>
                        <a:gd name="T3" fmla="*/ 179 h 188"/>
                        <a:gd name="T4" fmla="*/ 60 w 221"/>
                        <a:gd name="T5" fmla="*/ 168 h 188"/>
                        <a:gd name="T6" fmla="*/ 73 w 221"/>
                        <a:gd name="T7" fmla="*/ 164 h 188"/>
                        <a:gd name="T8" fmla="*/ 84 w 221"/>
                        <a:gd name="T9" fmla="*/ 166 h 188"/>
                        <a:gd name="T10" fmla="*/ 91 w 221"/>
                        <a:gd name="T11" fmla="*/ 176 h 188"/>
                        <a:gd name="T12" fmla="*/ 92 w 221"/>
                        <a:gd name="T13" fmla="*/ 169 h 188"/>
                        <a:gd name="T14" fmla="*/ 109 w 221"/>
                        <a:gd name="T15" fmla="*/ 168 h 188"/>
                        <a:gd name="T16" fmla="*/ 120 w 221"/>
                        <a:gd name="T17" fmla="*/ 167 h 188"/>
                        <a:gd name="T18" fmla="*/ 128 w 221"/>
                        <a:gd name="T19" fmla="*/ 175 h 188"/>
                        <a:gd name="T20" fmla="*/ 140 w 221"/>
                        <a:gd name="T21" fmla="*/ 176 h 188"/>
                        <a:gd name="T22" fmla="*/ 142 w 221"/>
                        <a:gd name="T23" fmla="*/ 168 h 188"/>
                        <a:gd name="T24" fmla="*/ 160 w 221"/>
                        <a:gd name="T25" fmla="*/ 168 h 188"/>
                        <a:gd name="T26" fmla="*/ 168 w 221"/>
                        <a:gd name="T27" fmla="*/ 176 h 188"/>
                        <a:gd name="T28" fmla="*/ 175 w 221"/>
                        <a:gd name="T29" fmla="*/ 168 h 188"/>
                        <a:gd name="T30" fmla="*/ 185 w 221"/>
                        <a:gd name="T31" fmla="*/ 162 h 188"/>
                        <a:gd name="T32" fmla="*/ 185 w 221"/>
                        <a:gd name="T33" fmla="*/ 148 h 188"/>
                        <a:gd name="T34" fmla="*/ 190 w 221"/>
                        <a:gd name="T35" fmla="*/ 140 h 188"/>
                        <a:gd name="T36" fmla="*/ 200 w 221"/>
                        <a:gd name="T37" fmla="*/ 134 h 188"/>
                        <a:gd name="T38" fmla="*/ 205 w 221"/>
                        <a:gd name="T39" fmla="*/ 125 h 188"/>
                        <a:gd name="T40" fmla="*/ 215 w 221"/>
                        <a:gd name="T41" fmla="*/ 122 h 188"/>
                        <a:gd name="T42" fmla="*/ 220 w 221"/>
                        <a:gd name="T43" fmla="*/ 43 h 188"/>
                        <a:gd name="T44" fmla="*/ 213 w 221"/>
                        <a:gd name="T45" fmla="*/ 27 h 188"/>
                        <a:gd name="T46" fmla="*/ 211 w 221"/>
                        <a:gd name="T47" fmla="*/ 21 h 188"/>
                        <a:gd name="T48" fmla="*/ 208 w 221"/>
                        <a:gd name="T49" fmla="*/ 13 h 188"/>
                        <a:gd name="T50" fmla="*/ 200 w 221"/>
                        <a:gd name="T51" fmla="*/ 9 h 188"/>
                        <a:gd name="T52" fmla="*/ 182 w 221"/>
                        <a:gd name="T53" fmla="*/ 8 h 188"/>
                        <a:gd name="T54" fmla="*/ 181 w 221"/>
                        <a:gd name="T55" fmla="*/ 0 h 188"/>
                        <a:gd name="T56" fmla="*/ 162 w 221"/>
                        <a:gd name="T57" fmla="*/ 0 h 188"/>
                        <a:gd name="T58" fmla="*/ 157 w 221"/>
                        <a:gd name="T59" fmla="*/ 7 h 188"/>
                        <a:gd name="T60" fmla="*/ 143 w 221"/>
                        <a:gd name="T61" fmla="*/ 13 h 188"/>
                        <a:gd name="T62" fmla="*/ 131 w 221"/>
                        <a:gd name="T63" fmla="*/ 23 h 188"/>
                        <a:gd name="T64" fmla="*/ 124 w 221"/>
                        <a:gd name="T65" fmla="*/ 33 h 188"/>
                        <a:gd name="T66" fmla="*/ 102 w 221"/>
                        <a:gd name="T67" fmla="*/ 41 h 188"/>
                        <a:gd name="T68" fmla="*/ 99 w 221"/>
                        <a:gd name="T69" fmla="*/ 50 h 188"/>
                        <a:gd name="T70" fmla="*/ 91 w 221"/>
                        <a:gd name="T71" fmla="*/ 55 h 188"/>
                        <a:gd name="T72" fmla="*/ 81 w 221"/>
                        <a:gd name="T73" fmla="*/ 66 h 188"/>
                        <a:gd name="T74" fmla="*/ 57 w 221"/>
                        <a:gd name="T75" fmla="*/ 68 h 188"/>
                        <a:gd name="T76" fmla="*/ 55 w 221"/>
                        <a:gd name="T77" fmla="*/ 76 h 188"/>
                        <a:gd name="T78" fmla="*/ 58 w 221"/>
                        <a:gd name="T79" fmla="*/ 123 h 188"/>
                        <a:gd name="T80" fmla="*/ 48 w 221"/>
                        <a:gd name="T81" fmla="*/ 125 h 188"/>
                        <a:gd name="T82" fmla="*/ 48 w 221"/>
                        <a:gd name="T83" fmla="*/ 133 h 188"/>
                        <a:gd name="T84" fmla="*/ 11 w 221"/>
                        <a:gd name="T85" fmla="*/ 139 h 188"/>
                        <a:gd name="T86" fmla="*/ 0 w 221"/>
                        <a:gd name="T87" fmla="*/ 146 h 188"/>
                        <a:gd name="T88" fmla="*/ 4 w 221"/>
                        <a:gd name="T89" fmla="*/ 155 h 188"/>
                        <a:gd name="T90" fmla="*/ 13 w 221"/>
                        <a:gd name="T91" fmla="*/ 160 h 188"/>
                        <a:gd name="T92" fmla="*/ 14 w 221"/>
                        <a:gd name="T93" fmla="*/ 175 h 188"/>
                        <a:gd name="T94" fmla="*/ 24 w 221"/>
                        <a:gd name="T95" fmla="*/ 176 h 188"/>
                        <a:gd name="T96" fmla="*/ 32 w 221"/>
                        <a:gd name="T97" fmla="*/ 187 h 188"/>
                        <a:gd name="T98" fmla="*/ 45 w 221"/>
                        <a:gd name="T99" fmla="*/ 186 h 188"/>
                        <a:gd name="T100" fmla="*/ 50 w 221"/>
                        <a:gd name="T101" fmla="*/ 186 h 1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21" h="188">
                          <a:moveTo>
                            <a:pt x="50" y="186"/>
                          </a:moveTo>
                          <a:lnTo>
                            <a:pt x="55" y="179"/>
                          </a:lnTo>
                          <a:lnTo>
                            <a:pt x="60" y="168"/>
                          </a:lnTo>
                          <a:lnTo>
                            <a:pt x="73" y="164"/>
                          </a:lnTo>
                          <a:lnTo>
                            <a:pt x="84" y="166"/>
                          </a:lnTo>
                          <a:lnTo>
                            <a:pt x="91" y="176"/>
                          </a:lnTo>
                          <a:lnTo>
                            <a:pt x="92" y="169"/>
                          </a:lnTo>
                          <a:lnTo>
                            <a:pt x="109" y="168"/>
                          </a:lnTo>
                          <a:lnTo>
                            <a:pt x="120" y="167"/>
                          </a:lnTo>
                          <a:lnTo>
                            <a:pt x="128" y="175"/>
                          </a:lnTo>
                          <a:lnTo>
                            <a:pt x="140" y="176"/>
                          </a:lnTo>
                          <a:lnTo>
                            <a:pt x="142" y="168"/>
                          </a:lnTo>
                          <a:lnTo>
                            <a:pt x="160" y="168"/>
                          </a:lnTo>
                          <a:lnTo>
                            <a:pt x="168" y="176"/>
                          </a:lnTo>
                          <a:lnTo>
                            <a:pt x="175" y="168"/>
                          </a:lnTo>
                          <a:lnTo>
                            <a:pt x="185" y="162"/>
                          </a:lnTo>
                          <a:lnTo>
                            <a:pt x="185" y="148"/>
                          </a:lnTo>
                          <a:lnTo>
                            <a:pt x="190" y="140"/>
                          </a:lnTo>
                          <a:lnTo>
                            <a:pt x="200" y="134"/>
                          </a:lnTo>
                          <a:lnTo>
                            <a:pt x="205" y="125"/>
                          </a:lnTo>
                          <a:lnTo>
                            <a:pt x="215" y="122"/>
                          </a:lnTo>
                          <a:lnTo>
                            <a:pt x="220" y="43"/>
                          </a:lnTo>
                          <a:lnTo>
                            <a:pt x="213" y="27"/>
                          </a:lnTo>
                          <a:lnTo>
                            <a:pt x="211" y="21"/>
                          </a:lnTo>
                          <a:lnTo>
                            <a:pt x="208" y="13"/>
                          </a:lnTo>
                          <a:lnTo>
                            <a:pt x="200" y="9"/>
                          </a:lnTo>
                          <a:lnTo>
                            <a:pt x="182" y="8"/>
                          </a:lnTo>
                          <a:lnTo>
                            <a:pt x="181" y="0"/>
                          </a:lnTo>
                          <a:lnTo>
                            <a:pt x="162" y="0"/>
                          </a:lnTo>
                          <a:lnTo>
                            <a:pt x="157" y="7"/>
                          </a:lnTo>
                          <a:lnTo>
                            <a:pt x="143" y="13"/>
                          </a:lnTo>
                          <a:lnTo>
                            <a:pt x="131" y="23"/>
                          </a:lnTo>
                          <a:lnTo>
                            <a:pt x="124" y="33"/>
                          </a:lnTo>
                          <a:lnTo>
                            <a:pt x="102" y="41"/>
                          </a:lnTo>
                          <a:lnTo>
                            <a:pt x="99" y="50"/>
                          </a:lnTo>
                          <a:lnTo>
                            <a:pt x="91" y="55"/>
                          </a:lnTo>
                          <a:lnTo>
                            <a:pt x="81" y="66"/>
                          </a:lnTo>
                          <a:lnTo>
                            <a:pt x="57" y="68"/>
                          </a:lnTo>
                          <a:lnTo>
                            <a:pt x="55" y="76"/>
                          </a:lnTo>
                          <a:lnTo>
                            <a:pt x="58" y="123"/>
                          </a:lnTo>
                          <a:lnTo>
                            <a:pt x="48" y="125"/>
                          </a:lnTo>
                          <a:lnTo>
                            <a:pt x="48" y="133"/>
                          </a:lnTo>
                          <a:lnTo>
                            <a:pt x="11" y="139"/>
                          </a:lnTo>
                          <a:lnTo>
                            <a:pt x="0" y="146"/>
                          </a:lnTo>
                          <a:lnTo>
                            <a:pt x="4" y="155"/>
                          </a:lnTo>
                          <a:lnTo>
                            <a:pt x="13" y="160"/>
                          </a:lnTo>
                          <a:lnTo>
                            <a:pt x="14" y="175"/>
                          </a:lnTo>
                          <a:lnTo>
                            <a:pt x="24" y="176"/>
                          </a:lnTo>
                          <a:lnTo>
                            <a:pt x="32" y="187"/>
                          </a:lnTo>
                          <a:lnTo>
                            <a:pt x="45" y="186"/>
                          </a:lnTo>
                          <a:lnTo>
                            <a:pt x="50" y="18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4" name="Freeform 234">
                      <a:extLst>
                        <a:ext uri="{FF2B5EF4-FFF2-40B4-BE49-F238E27FC236}">
                          <a16:creationId xmlns:a16="http://schemas.microsoft.com/office/drawing/2014/main" id="{C55DF84A-D810-C867-86FC-0D84C48AA5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8464" y="3536029"/>
                      <a:ext cx="92254" cy="114319"/>
                    </a:xfrm>
                    <a:custGeom>
                      <a:avLst/>
                      <a:gdLst>
                        <a:gd name="T0" fmla="*/ 18 w 60"/>
                        <a:gd name="T1" fmla="*/ 72 h 73"/>
                        <a:gd name="T2" fmla="*/ 31 w 60"/>
                        <a:gd name="T3" fmla="*/ 59 h 73"/>
                        <a:gd name="T4" fmla="*/ 44 w 60"/>
                        <a:gd name="T5" fmla="*/ 49 h 73"/>
                        <a:gd name="T6" fmla="*/ 44 w 60"/>
                        <a:gd name="T7" fmla="*/ 29 h 73"/>
                        <a:gd name="T8" fmla="*/ 59 w 60"/>
                        <a:gd name="T9" fmla="*/ 15 h 73"/>
                        <a:gd name="T10" fmla="*/ 50 w 60"/>
                        <a:gd name="T11" fmla="*/ 0 h 73"/>
                        <a:gd name="T12" fmla="*/ 32 w 60"/>
                        <a:gd name="T13" fmla="*/ 14 h 73"/>
                        <a:gd name="T14" fmla="*/ 13 w 60"/>
                        <a:gd name="T15" fmla="*/ 12 h 73"/>
                        <a:gd name="T16" fmla="*/ 3 w 60"/>
                        <a:gd name="T17" fmla="*/ 3 h 73"/>
                        <a:gd name="T18" fmla="*/ 3 w 60"/>
                        <a:gd name="T19" fmla="*/ 36 h 73"/>
                        <a:gd name="T20" fmla="*/ 0 w 60"/>
                        <a:gd name="T21" fmla="*/ 54 h 73"/>
                        <a:gd name="T22" fmla="*/ 0 w 60"/>
                        <a:gd name="T23" fmla="*/ 72 h 73"/>
                        <a:gd name="T24" fmla="*/ 18 w 60"/>
                        <a:gd name="T25" fmla="*/ 72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0" h="73">
                          <a:moveTo>
                            <a:pt x="18" y="72"/>
                          </a:moveTo>
                          <a:lnTo>
                            <a:pt x="31" y="59"/>
                          </a:lnTo>
                          <a:lnTo>
                            <a:pt x="44" y="49"/>
                          </a:lnTo>
                          <a:lnTo>
                            <a:pt x="44" y="29"/>
                          </a:lnTo>
                          <a:lnTo>
                            <a:pt x="59" y="15"/>
                          </a:lnTo>
                          <a:lnTo>
                            <a:pt x="50" y="0"/>
                          </a:lnTo>
                          <a:lnTo>
                            <a:pt x="32" y="14"/>
                          </a:lnTo>
                          <a:lnTo>
                            <a:pt x="13" y="12"/>
                          </a:lnTo>
                          <a:lnTo>
                            <a:pt x="3" y="3"/>
                          </a:lnTo>
                          <a:lnTo>
                            <a:pt x="3" y="36"/>
                          </a:lnTo>
                          <a:lnTo>
                            <a:pt x="0" y="54"/>
                          </a:lnTo>
                          <a:lnTo>
                            <a:pt x="0" y="72"/>
                          </a:lnTo>
                          <a:lnTo>
                            <a:pt x="18" y="7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5" name="Freeform 235">
                      <a:extLst>
                        <a:ext uri="{FF2B5EF4-FFF2-40B4-BE49-F238E27FC236}">
                          <a16:creationId xmlns:a16="http://schemas.microsoft.com/office/drawing/2014/main" id="{5BC52A8E-95D6-A2D0-2A43-5739A8391F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9841" y="3429975"/>
                      <a:ext cx="134938" cy="129470"/>
                    </a:xfrm>
                    <a:custGeom>
                      <a:avLst/>
                      <a:gdLst>
                        <a:gd name="T0" fmla="*/ 0 w 87"/>
                        <a:gd name="T1" fmla="*/ 70 h 82"/>
                        <a:gd name="T2" fmla="*/ 10 w 87"/>
                        <a:gd name="T3" fmla="*/ 79 h 82"/>
                        <a:gd name="T4" fmla="*/ 30 w 87"/>
                        <a:gd name="T5" fmla="*/ 81 h 82"/>
                        <a:gd name="T6" fmla="*/ 48 w 87"/>
                        <a:gd name="T7" fmla="*/ 68 h 82"/>
                        <a:gd name="T8" fmla="*/ 64 w 87"/>
                        <a:gd name="T9" fmla="*/ 59 h 82"/>
                        <a:gd name="T10" fmla="*/ 83 w 87"/>
                        <a:gd name="T11" fmla="*/ 48 h 82"/>
                        <a:gd name="T12" fmla="*/ 85 w 87"/>
                        <a:gd name="T13" fmla="*/ 34 h 82"/>
                        <a:gd name="T14" fmla="*/ 86 w 87"/>
                        <a:gd name="T15" fmla="*/ 15 h 82"/>
                        <a:gd name="T16" fmla="*/ 81 w 87"/>
                        <a:gd name="T17" fmla="*/ 0 h 82"/>
                        <a:gd name="T18" fmla="*/ 61 w 87"/>
                        <a:gd name="T19" fmla="*/ 4 h 82"/>
                        <a:gd name="T20" fmla="*/ 45 w 87"/>
                        <a:gd name="T21" fmla="*/ 4 h 82"/>
                        <a:gd name="T22" fmla="*/ 22 w 87"/>
                        <a:gd name="T23" fmla="*/ 6 h 82"/>
                        <a:gd name="T24" fmla="*/ 9 w 87"/>
                        <a:gd name="T25" fmla="*/ 9 h 82"/>
                        <a:gd name="T26" fmla="*/ 5 w 87"/>
                        <a:gd name="T27" fmla="*/ 23 h 82"/>
                        <a:gd name="T28" fmla="*/ 9 w 87"/>
                        <a:gd name="T29" fmla="*/ 38 h 82"/>
                        <a:gd name="T30" fmla="*/ 22 w 87"/>
                        <a:gd name="T31" fmla="*/ 48 h 82"/>
                        <a:gd name="T32" fmla="*/ 15 w 87"/>
                        <a:gd name="T33" fmla="*/ 63 h 82"/>
                        <a:gd name="T34" fmla="*/ 0 w 87"/>
                        <a:gd name="T35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87" h="82">
                          <a:moveTo>
                            <a:pt x="0" y="70"/>
                          </a:moveTo>
                          <a:lnTo>
                            <a:pt x="10" y="79"/>
                          </a:lnTo>
                          <a:lnTo>
                            <a:pt x="30" y="81"/>
                          </a:lnTo>
                          <a:lnTo>
                            <a:pt x="48" y="68"/>
                          </a:lnTo>
                          <a:lnTo>
                            <a:pt x="64" y="59"/>
                          </a:lnTo>
                          <a:lnTo>
                            <a:pt x="83" y="48"/>
                          </a:lnTo>
                          <a:lnTo>
                            <a:pt x="85" y="34"/>
                          </a:lnTo>
                          <a:lnTo>
                            <a:pt x="86" y="15"/>
                          </a:lnTo>
                          <a:lnTo>
                            <a:pt x="81" y="0"/>
                          </a:lnTo>
                          <a:lnTo>
                            <a:pt x="61" y="4"/>
                          </a:lnTo>
                          <a:lnTo>
                            <a:pt x="45" y="4"/>
                          </a:lnTo>
                          <a:lnTo>
                            <a:pt x="22" y="6"/>
                          </a:lnTo>
                          <a:lnTo>
                            <a:pt x="9" y="9"/>
                          </a:lnTo>
                          <a:lnTo>
                            <a:pt x="5" y="23"/>
                          </a:lnTo>
                          <a:lnTo>
                            <a:pt x="9" y="38"/>
                          </a:lnTo>
                          <a:lnTo>
                            <a:pt x="22" y="48"/>
                          </a:lnTo>
                          <a:lnTo>
                            <a:pt x="15" y="63"/>
                          </a:lnTo>
                          <a:lnTo>
                            <a:pt x="0" y="7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6" name="Freeform 236">
                      <a:extLst>
                        <a:ext uri="{FF2B5EF4-FFF2-40B4-BE49-F238E27FC236}">
                          <a16:creationId xmlns:a16="http://schemas.microsoft.com/office/drawing/2014/main" id="{D818FB8F-3B7C-7B9D-941D-852475032D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04741" y="3392787"/>
                      <a:ext cx="296038" cy="265826"/>
                    </a:xfrm>
                    <a:custGeom>
                      <a:avLst/>
                      <a:gdLst>
                        <a:gd name="T0" fmla="*/ 191 w 192"/>
                        <a:gd name="T1" fmla="*/ 29 h 173"/>
                        <a:gd name="T2" fmla="*/ 160 w 192"/>
                        <a:gd name="T3" fmla="*/ 27 h 173"/>
                        <a:gd name="T4" fmla="*/ 145 w 192"/>
                        <a:gd name="T5" fmla="*/ 20 h 173"/>
                        <a:gd name="T6" fmla="*/ 138 w 192"/>
                        <a:gd name="T7" fmla="*/ 2 h 173"/>
                        <a:gd name="T8" fmla="*/ 130 w 192"/>
                        <a:gd name="T9" fmla="*/ 0 h 173"/>
                        <a:gd name="T10" fmla="*/ 124 w 192"/>
                        <a:gd name="T11" fmla="*/ 13 h 173"/>
                        <a:gd name="T12" fmla="*/ 102 w 192"/>
                        <a:gd name="T13" fmla="*/ 18 h 173"/>
                        <a:gd name="T14" fmla="*/ 93 w 192"/>
                        <a:gd name="T15" fmla="*/ 23 h 173"/>
                        <a:gd name="T16" fmla="*/ 81 w 192"/>
                        <a:gd name="T17" fmla="*/ 18 h 173"/>
                        <a:gd name="T18" fmla="*/ 62 w 192"/>
                        <a:gd name="T19" fmla="*/ 17 h 173"/>
                        <a:gd name="T20" fmla="*/ 54 w 192"/>
                        <a:gd name="T21" fmla="*/ 23 h 173"/>
                        <a:gd name="T22" fmla="*/ 43 w 192"/>
                        <a:gd name="T23" fmla="*/ 25 h 173"/>
                        <a:gd name="T24" fmla="*/ 40 w 192"/>
                        <a:gd name="T25" fmla="*/ 32 h 173"/>
                        <a:gd name="T26" fmla="*/ 30 w 192"/>
                        <a:gd name="T27" fmla="*/ 38 h 173"/>
                        <a:gd name="T28" fmla="*/ 28 w 192"/>
                        <a:gd name="T29" fmla="*/ 51 h 173"/>
                        <a:gd name="T30" fmla="*/ 13 w 192"/>
                        <a:gd name="T31" fmla="*/ 54 h 173"/>
                        <a:gd name="T32" fmla="*/ 0 w 192"/>
                        <a:gd name="T33" fmla="*/ 66 h 173"/>
                        <a:gd name="T34" fmla="*/ 3 w 192"/>
                        <a:gd name="T35" fmla="*/ 88 h 173"/>
                        <a:gd name="T36" fmla="*/ 0 w 192"/>
                        <a:gd name="T37" fmla="*/ 123 h 173"/>
                        <a:gd name="T38" fmla="*/ 17 w 192"/>
                        <a:gd name="T39" fmla="*/ 123 h 173"/>
                        <a:gd name="T40" fmla="*/ 22 w 192"/>
                        <a:gd name="T41" fmla="*/ 140 h 173"/>
                        <a:gd name="T42" fmla="*/ 14 w 192"/>
                        <a:gd name="T43" fmla="*/ 151 h 173"/>
                        <a:gd name="T44" fmla="*/ 14 w 192"/>
                        <a:gd name="T45" fmla="*/ 165 h 173"/>
                        <a:gd name="T46" fmla="*/ 30 w 192"/>
                        <a:gd name="T47" fmla="*/ 172 h 173"/>
                        <a:gd name="T48" fmla="*/ 36 w 192"/>
                        <a:gd name="T49" fmla="*/ 160 h 173"/>
                        <a:gd name="T50" fmla="*/ 77 w 192"/>
                        <a:gd name="T51" fmla="*/ 156 h 173"/>
                        <a:gd name="T52" fmla="*/ 83 w 192"/>
                        <a:gd name="T53" fmla="*/ 140 h 173"/>
                        <a:gd name="T54" fmla="*/ 95 w 192"/>
                        <a:gd name="T55" fmla="*/ 132 h 173"/>
                        <a:gd name="T56" fmla="*/ 111 w 192"/>
                        <a:gd name="T57" fmla="*/ 122 h 173"/>
                        <a:gd name="T58" fmla="*/ 124 w 192"/>
                        <a:gd name="T59" fmla="*/ 121 h 173"/>
                        <a:gd name="T60" fmla="*/ 127 w 192"/>
                        <a:gd name="T61" fmla="*/ 103 h 173"/>
                        <a:gd name="T62" fmla="*/ 138 w 192"/>
                        <a:gd name="T63" fmla="*/ 97 h 173"/>
                        <a:gd name="T64" fmla="*/ 143 w 192"/>
                        <a:gd name="T65" fmla="*/ 82 h 173"/>
                        <a:gd name="T66" fmla="*/ 149 w 192"/>
                        <a:gd name="T67" fmla="*/ 64 h 173"/>
                        <a:gd name="T68" fmla="*/ 153 w 192"/>
                        <a:gd name="T69" fmla="*/ 48 h 173"/>
                        <a:gd name="T70" fmla="*/ 166 w 192"/>
                        <a:gd name="T71" fmla="*/ 43 h 173"/>
                        <a:gd name="T72" fmla="*/ 176 w 192"/>
                        <a:gd name="T73" fmla="*/ 45 h 173"/>
                        <a:gd name="T74" fmla="*/ 188 w 192"/>
                        <a:gd name="T75" fmla="*/ 52 h 173"/>
                        <a:gd name="T76" fmla="*/ 191 w 192"/>
                        <a:gd name="T77" fmla="*/ 29 h 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92" h="173">
                          <a:moveTo>
                            <a:pt x="191" y="29"/>
                          </a:moveTo>
                          <a:lnTo>
                            <a:pt x="160" y="27"/>
                          </a:lnTo>
                          <a:lnTo>
                            <a:pt x="145" y="20"/>
                          </a:lnTo>
                          <a:lnTo>
                            <a:pt x="138" y="2"/>
                          </a:lnTo>
                          <a:lnTo>
                            <a:pt x="130" y="0"/>
                          </a:lnTo>
                          <a:lnTo>
                            <a:pt x="124" y="13"/>
                          </a:lnTo>
                          <a:lnTo>
                            <a:pt x="102" y="18"/>
                          </a:lnTo>
                          <a:lnTo>
                            <a:pt x="93" y="23"/>
                          </a:lnTo>
                          <a:lnTo>
                            <a:pt x="81" y="18"/>
                          </a:lnTo>
                          <a:lnTo>
                            <a:pt x="62" y="17"/>
                          </a:lnTo>
                          <a:lnTo>
                            <a:pt x="54" y="23"/>
                          </a:lnTo>
                          <a:lnTo>
                            <a:pt x="43" y="25"/>
                          </a:lnTo>
                          <a:lnTo>
                            <a:pt x="40" y="32"/>
                          </a:lnTo>
                          <a:lnTo>
                            <a:pt x="30" y="38"/>
                          </a:lnTo>
                          <a:lnTo>
                            <a:pt x="28" y="51"/>
                          </a:lnTo>
                          <a:lnTo>
                            <a:pt x="13" y="54"/>
                          </a:lnTo>
                          <a:lnTo>
                            <a:pt x="0" y="66"/>
                          </a:lnTo>
                          <a:lnTo>
                            <a:pt x="3" y="88"/>
                          </a:lnTo>
                          <a:lnTo>
                            <a:pt x="0" y="123"/>
                          </a:lnTo>
                          <a:lnTo>
                            <a:pt x="17" y="123"/>
                          </a:lnTo>
                          <a:lnTo>
                            <a:pt x="22" y="140"/>
                          </a:lnTo>
                          <a:lnTo>
                            <a:pt x="14" y="151"/>
                          </a:lnTo>
                          <a:lnTo>
                            <a:pt x="14" y="165"/>
                          </a:lnTo>
                          <a:lnTo>
                            <a:pt x="30" y="172"/>
                          </a:lnTo>
                          <a:lnTo>
                            <a:pt x="36" y="160"/>
                          </a:lnTo>
                          <a:lnTo>
                            <a:pt x="77" y="156"/>
                          </a:lnTo>
                          <a:lnTo>
                            <a:pt x="83" y="140"/>
                          </a:lnTo>
                          <a:lnTo>
                            <a:pt x="95" y="132"/>
                          </a:lnTo>
                          <a:lnTo>
                            <a:pt x="111" y="122"/>
                          </a:lnTo>
                          <a:lnTo>
                            <a:pt x="124" y="121"/>
                          </a:lnTo>
                          <a:lnTo>
                            <a:pt x="127" y="103"/>
                          </a:lnTo>
                          <a:lnTo>
                            <a:pt x="138" y="97"/>
                          </a:lnTo>
                          <a:lnTo>
                            <a:pt x="143" y="82"/>
                          </a:lnTo>
                          <a:lnTo>
                            <a:pt x="149" y="64"/>
                          </a:lnTo>
                          <a:lnTo>
                            <a:pt x="153" y="48"/>
                          </a:lnTo>
                          <a:lnTo>
                            <a:pt x="166" y="43"/>
                          </a:lnTo>
                          <a:lnTo>
                            <a:pt x="176" y="45"/>
                          </a:lnTo>
                          <a:lnTo>
                            <a:pt x="188" y="52"/>
                          </a:lnTo>
                          <a:lnTo>
                            <a:pt x="191" y="2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7" name="Freeform 237">
                      <a:extLst>
                        <a:ext uri="{FF2B5EF4-FFF2-40B4-BE49-F238E27FC236}">
                          <a16:creationId xmlns:a16="http://schemas.microsoft.com/office/drawing/2014/main" id="{362BA33B-568C-6801-57A9-F9D549E2B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2987" y="3294996"/>
                      <a:ext cx="283646" cy="201091"/>
                    </a:xfrm>
                    <a:custGeom>
                      <a:avLst/>
                      <a:gdLst>
                        <a:gd name="T0" fmla="*/ 181 w 184"/>
                        <a:gd name="T1" fmla="*/ 82 h 131"/>
                        <a:gd name="T2" fmla="*/ 174 w 184"/>
                        <a:gd name="T3" fmla="*/ 88 h 131"/>
                        <a:gd name="T4" fmla="*/ 163 w 184"/>
                        <a:gd name="T5" fmla="*/ 89 h 131"/>
                        <a:gd name="T6" fmla="*/ 159 w 184"/>
                        <a:gd name="T7" fmla="*/ 97 h 131"/>
                        <a:gd name="T8" fmla="*/ 149 w 184"/>
                        <a:gd name="T9" fmla="*/ 103 h 131"/>
                        <a:gd name="T10" fmla="*/ 147 w 184"/>
                        <a:gd name="T11" fmla="*/ 116 h 131"/>
                        <a:gd name="T12" fmla="*/ 132 w 184"/>
                        <a:gd name="T13" fmla="*/ 119 h 131"/>
                        <a:gd name="T14" fmla="*/ 119 w 184"/>
                        <a:gd name="T15" fmla="*/ 130 h 131"/>
                        <a:gd name="T16" fmla="*/ 124 w 184"/>
                        <a:gd name="T17" fmla="*/ 98 h 131"/>
                        <a:gd name="T18" fmla="*/ 104 w 184"/>
                        <a:gd name="T19" fmla="*/ 88 h 131"/>
                        <a:gd name="T20" fmla="*/ 81 w 184"/>
                        <a:gd name="T21" fmla="*/ 71 h 131"/>
                        <a:gd name="T22" fmla="*/ 66 w 184"/>
                        <a:gd name="T23" fmla="*/ 70 h 131"/>
                        <a:gd name="T24" fmla="*/ 40 w 184"/>
                        <a:gd name="T25" fmla="*/ 65 h 131"/>
                        <a:gd name="T26" fmla="*/ 33 w 184"/>
                        <a:gd name="T27" fmla="*/ 77 h 131"/>
                        <a:gd name="T28" fmla="*/ 19 w 184"/>
                        <a:gd name="T29" fmla="*/ 83 h 131"/>
                        <a:gd name="T30" fmla="*/ 16 w 184"/>
                        <a:gd name="T31" fmla="*/ 65 h 131"/>
                        <a:gd name="T32" fmla="*/ 14 w 184"/>
                        <a:gd name="T33" fmla="*/ 55 h 131"/>
                        <a:gd name="T34" fmla="*/ 11 w 184"/>
                        <a:gd name="T35" fmla="*/ 48 h 131"/>
                        <a:gd name="T36" fmla="*/ 9 w 184"/>
                        <a:gd name="T37" fmla="*/ 31 h 131"/>
                        <a:gd name="T38" fmla="*/ 3 w 184"/>
                        <a:gd name="T39" fmla="*/ 25 h 131"/>
                        <a:gd name="T40" fmla="*/ 7 w 184"/>
                        <a:gd name="T41" fmla="*/ 19 h 131"/>
                        <a:gd name="T42" fmla="*/ 0 w 184"/>
                        <a:gd name="T43" fmla="*/ 14 h 131"/>
                        <a:gd name="T44" fmla="*/ 1 w 184"/>
                        <a:gd name="T45" fmla="*/ 3 h 131"/>
                        <a:gd name="T46" fmla="*/ 16 w 184"/>
                        <a:gd name="T47" fmla="*/ 19 h 131"/>
                        <a:gd name="T48" fmla="*/ 24 w 184"/>
                        <a:gd name="T49" fmla="*/ 6 h 131"/>
                        <a:gd name="T50" fmla="*/ 37 w 184"/>
                        <a:gd name="T51" fmla="*/ 0 h 131"/>
                        <a:gd name="T52" fmla="*/ 49 w 184"/>
                        <a:gd name="T53" fmla="*/ 5 h 131"/>
                        <a:gd name="T54" fmla="*/ 49 w 184"/>
                        <a:gd name="T55" fmla="*/ 14 h 131"/>
                        <a:gd name="T56" fmla="*/ 63 w 184"/>
                        <a:gd name="T57" fmla="*/ 19 h 131"/>
                        <a:gd name="T58" fmla="*/ 81 w 184"/>
                        <a:gd name="T59" fmla="*/ 24 h 131"/>
                        <a:gd name="T60" fmla="*/ 83 w 184"/>
                        <a:gd name="T61" fmla="*/ 14 h 131"/>
                        <a:gd name="T62" fmla="*/ 92 w 184"/>
                        <a:gd name="T63" fmla="*/ 11 h 131"/>
                        <a:gd name="T64" fmla="*/ 102 w 184"/>
                        <a:gd name="T65" fmla="*/ 6 h 131"/>
                        <a:gd name="T66" fmla="*/ 107 w 184"/>
                        <a:gd name="T67" fmla="*/ 14 h 131"/>
                        <a:gd name="T68" fmla="*/ 114 w 184"/>
                        <a:gd name="T69" fmla="*/ 20 h 131"/>
                        <a:gd name="T70" fmla="*/ 111 w 184"/>
                        <a:gd name="T71" fmla="*/ 28 h 131"/>
                        <a:gd name="T72" fmla="*/ 122 w 184"/>
                        <a:gd name="T73" fmla="*/ 31 h 131"/>
                        <a:gd name="T74" fmla="*/ 129 w 184"/>
                        <a:gd name="T75" fmla="*/ 31 h 131"/>
                        <a:gd name="T76" fmla="*/ 137 w 184"/>
                        <a:gd name="T77" fmla="*/ 34 h 131"/>
                        <a:gd name="T78" fmla="*/ 133 w 184"/>
                        <a:gd name="T79" fmla="*/ 46 h 131"/>
                        <a:gd name="T80" fmla="*/ 167 w 184"/>
                        <a:gd name="T81" fmla="*/ 72 h 131"/>
                        <a:gd name="T82" fmla="*/ 175 w 184"/>
                        <a:gd name="T83" fmla="*/ 68 h 131"/>
                        <a:gd name="T84" fmla="*/ 183 w 184"/>
                        <a:gd name="T85" fmla="*/ 71 h 131"/>
                        <a:gd name="T86" fmla="*/ 181 w 184"/>
                        <a:gd name="T87" fmla="*/ 82 h 1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184" h="131">
                          <a:moveTo>
                            <a:pt x="181" y="82"/>
                          </a:moveTo>
                          <a:lnTo>
                            <a:pt x="174" y="88"/>
                          </a:lnTo>
                          <a:lnTo>
                            <a:pt x="163" y="89"/>
                          </a:lnTo>
                          <a:lnTo>
                            <a:pt x="159" y="97"/>
                          </a:lnTo>
                          <a:lnTo>
                            <a:pt x="149" y="103"/>
                          </a:lnTo>
                          <a:lnTo>
                            <a:pt x="147" y="116"/>
                          </a:lnTo>
                          <a:lnTo>
                            <a:pt x="132" y="119"/>
                          </a:lnTo>
                          <a:lnTo>
                            <a:pt x="119" y="130"/>
                          </a:lnTo>
                          <a:lnTo>
                            <a:pt x="124" y="98"/>
                          </a:lnTo>
                          <a:lnTo>
                            <a:pt x="104" y="88"/>
                          </a:lnTo>
                          <a:lnTo>
                            <a:pt x="81" y="71"/>
                          </a:lnTo>
                          <a:lnTo>
                            <a:pt x="66" y="70"/>
                          </a:lnTo>
                          <a:lnTo>
                            <a:pt x="40" y="65"/>
                          </a:lnTo>
                          <a:lnTo>
                            <a:pt x="33" y="77"/>
                          </a:lnTo>
                          <a:lnTo>
                            <a:pt x="19" y="83"/>
                          </a:lnTo>
                          <a:lnTo>
                            <a:pt x="16" y="65"/>
                          </a:lnTo>
                          <a:lnTo>
                            <a:pt x="14" y="55"/>
                          </a:lnTo>
                          <a:lnTo>
                            <a:pt x="11" y="48"/>
                          </a:lnTo>
                          <a:lnTo>
                            <a:pt x="9" y="31"/>
                          </a:lnTo>
                          <a:lnTo>
                            <a:pt x="3" y="25"/>
                          </a:lnTo>
                          <a:lnTo>
                            <a:pt x="7" y="19"/>
                          </a:lnTo>
                          <a:lnTo>
                            <a:pt x="0" y="14"/>
                          </a:lnTo>
                          <a:lnTo>
                            <a:pt x="1" y="3"/>
                          </a:lnTo>
                          <a:lnTo>
                            <a:pt x="16" y="19"/>
                          </a:lnTo>
                          <a:lnTo>
                            <a:pt x="24" y="6"/>
                          </a:lnTo>
                          <a:lnTo>
                            <a:pt x="37" y="0"/>
                          </a:lnTo>
                          <a:lnTo>
                            <a:pt x="49" y="5"/>
                          </a:lnTo>
                          <a:lnTo>
                            <a:pt x="49" y="14"/>
                          </a:lnTo>
                          <a:lnTo>
                            <a:pt x="63" y="19"/>
                          </a:lnTo>
                          <a:lnTo>
                            <a:pt x="81" y="24"/>
                          </a:lnTo>
                          <a:lnTo>
                            <a:pt x="83" y="14"/>
                          </a:lnTo>
                          <a:lnTo>
                            <a:pt x="92" y="11"/>
                          </a:lnTo>
                          <a:lnTo>
                            <a:pt x="102" y="6"/>
                          </a:lnTo>
                          <a:lnTo>
                            <a:pt x="107" y="14"/>
                          </a:lnTo>
                          <a:lnTo>
                            <a:pt x="114" y="20"/>
                          </a:lnTo>
                          <a:lnTo>
                            <a:pt x="111" y="28"/>
                          </a:lnTo>
                          <a:lnTo>
                            <a:pt x="122" y="31"/>
                          </a:lnTo>
                          <a:lnTo>
                            <a:pt x="129" y="31"/>
                          </a:lnTo>
                          <a:lnTo>
                            <a:pt x="137" y="34"/>
                          </a:lnTo>
                          <a:lnTo>
                            <a:pt x="133" y="46"/>
                          </a:lnTo>
                          <a:lnTo>
                            <a:pt x="167" y="72"/>
                          </a:lnTo>
                          <a:lnTo>
                            <a:pt x="175" y="68"/>
                          </a:lnTo>
                          <a:lnTo>
                            <a:pt x="183" y="71"/>
                          </a:lnTo>
                          <a:lnTo>
                            <a:pt x="181" y="8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8" name="Freeform 238">
                      <a:extLst>
                        <a:ext uri="{FF2B5EF4-FFF2-40B4-BE49-F238E27FC236}">
                          <a16:creationId xmlns:a16="http://schemas.microsoft.com/office/drawing/2014/main" id="{0304CD3F-7D7C-1F54-7E04-8E5DBAD560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47941" y="3321165"/>
                      <a:ext cx="179000" cy="117074"/>
                    </a:xfrm>
                    <a:custGeom>
                      <a:avLst/>
                      <a:gdLst>
                        <a:gd name="T0" fmla="*/ 35 w 117"/>
                        <a:gd name="T1" fmla="*/ 9 h 76"/>
                        <a:gd name="T2" fmla="*/ 27 w 117"/>
                        <a:gd name="T3" fmla="*/ 25 h 76"/>
                        <a:gd name="T4" fmla="*/ 15 w 117"/>
                        <a:gd name="T5" fmla="*/ 40 h 76"/>
                        <a:gd name="T6" fmla="*/ 0 w 117"/>
                        <a:gd name="T7" fmla="*/ 69 h 76"/>
                        <a:gd name="T8" fmla="*/ 9 w 117"/>
                        <a:gd name="T9" fmla="*/ 64 h 76"/>
                        <a:gd name="T10" fmla="*/ 31 w 117"/>
                        <a:gd name="T11" fmla="*/ 59 h 76"/>
                        <a:gd name="T12" fmla="*/ 37 w 117"/>
                        <a:gd name="T13" fmla="*/ 46 h 76"/>
                        <a:gd name="T14" fmla="*/ 45 w 117"/>
                        <a:gd name="T15" fmla="*/ 48 h 76"/>
                        <a:gd name="T16" fmla="*/ 52 w 117"/>
                        <a:gd name="T17" fmla="*/ 67 h 76"/>
                        <a:gd name="T18" fmla="*/ 68 w 117"/>
                        <a:gd name="T19" fmla="*/ 73 h 76"/>
                        <a:gd name="T20" fmla="*/ 98 w 117"/>
                        <a:gd name="T21" fmla="*/ 75 h 76"/>
                        <a:gd name="T22" fmla="*/ 98 w 117"/>
                        <a:gd name="T23" fmla="*/ 62 h 76"/>
                        <a:gd name="T24" fmla="*/ 97 w 117"/>
                        <a:gd name="T25" fmla="*/ 64 h 76"/>
                        <a:gd name="T26" fmla="*/ 81 w 117"/>
                        <a:gd name="T27" fmla="*/ 53 h 76"/>
                        <a:gd name="T28" fmla="*/ 83 w 117"/>
                        <a:gd name="T29" fmla="*/ 31 h 76"/>
                        <a:gd name="T30" fmla="*/ 95 w 117"/>
                        <a:gd name="T31" fmla="*/ 23 h 76"/>
                        <a:gd name="T32" fmla="*/ 116 w 117"/>
                        <a:gd name="T33" fmla="*/ 36 h 76"/>
                        <a:gd name="T34" fmla="*/ 102 w 117"/>
                        <a:gd name="T35" fmla="*/ 0 h 76"/>
                        <a:gd name="T36" fmla="*/ 86 w 117"/>
                        <a:gd name="T37" fmla="*/ 13 h 76"/>
                        <a:gd name="T38" fmla="*/ 71 w 117"/>
                        <a:gd name="T39" fmla="*/ 14 h 76"/>
                        <a:gd name="T40" fmla="*/ 35 w 117"/>
                        <a:gd name="T41" fmla="*/ 9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17" h="76">
                          <a:moveTo>
                            <a:pt x="35" y="9"/>
                          </a:moveTo>
                          <a:lnTo>
                            <a:pt x="27" y="25"/>
                          </a:lnTo>
                          <a:lnTo>
                            <a:pt x="15" y="40"/>
                          </a:lnTo>
                          <a:lnTo>
                            <a:pt x="0" y="69"/>
                          </a:lnTo>
                          <a:lnTo>
                            <a:pt x="9" y="64"/>
                          </a:lnTo>
                          <a:lnTo>
                            <a:pt x="31" y="59"/>
                          </a:lnTo>
                          <a:lnTo>
                            <a:pt x="37" y="46"/>
                          </a:lnTo>
                          <a:lnTo>
                            <a:pt x="45" y="48"/>
                          </a:lnTo>
                          <a:lnTo>
                            <a:pt x="52" y="67"/>
                          </a:lnTo>
                          <a:lnTo>
                            <a:pt x="68" y="73"/>
                          </a:lnTo>
                          <a:lnTo>
                            <a:pt x="98" y="75"/>
                          </a:lnTo>
                          <a:lnTo>
                            <a:pt x="98" y="62"/>
                          </a:lnTo>
                          <a:lnTo>
                            <a:pt x="97" y="64"/>
                          </a:lnTo>
                          <a:lnTo>
                            <a:pt x="81" y="53"/>
                          </a:lnTo>
                          <a:lnTo>
                            <a:pt x="83" y="31"/>
                          </a:lnTo>
                          <a:lnTo>
                            <a:pt x="95" y="23"/>
                          </a:lnTo>
                          <a:lnTo>
                            <a:pt x="116" y="36"/>
                          </a:lnTo>
                          <a:lnTo>
                            <a:pt x="102" y="0"/>
                          </a:lnTo>
                          <a:lnTo>
                            <a:pt x="86" y="13"/>
                          </a:lnTo>
                          <a:lnTo>
                            <a:pt x="71" y="14"/>
                          </a:lnTo>
                          <a:lnTo>
                            <a:pt x="35" y="9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9" name="Freeform 239">
                      <a:extLst>
                        <a:ext uri="{FF2B5EF4-FFF2-40B4-BE49-F238E27FC236}">
                          <a16:creationId xmlns:a16="http://schemas.microsoft.com/office/drawing/2014/main" id="{23AE09B8-1391-7306-4A37-41010CBA29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2249" y="3244035"/>
                      <a:ext cx="117038" cy="133601"/>
                    </a:xfrm>
                    <a:custGeom>
                      <a:avLst/>
                      <a:gdLst>
                        <a:gd name="T0" fmla="*/ 0 w 76"/>
                        <a:gd name="T1" fmla="*/ 8 h 87"/>
                        <a:gd name="T2" fmla="*/ 5 w 76"/>
                        <a:gd name="T3" fmla="*/ 29 h 87"/>
                        <a:gd name="T4" fmla="*/ 16 w 76"/>
                        <a:gd name="T5" fmla="*/ 51 h 87"/>
                        <a:gd name="T6" fmla="*/ 29 w 76"/>
                        <a:gd name="T7" fmla="*/ 77 h 87"/>
                        <a:gd name="T8" fmla="*/ 18 w 76"/>
                        <a:gd name="T9" fmla="*/ 84 h 87"/>
                        <a:gd name="T10" fmla="*/ 37 w 76"/>
                        <a:gd name="T11" fmla="*/ 84 h 87"/>
                        <a:gd name="T12" fmla="*/ 40 w 76"/>
                        <a:gd name="T13" fmla="*/ 73 h 87"/>
                        <a:gd name="T14" fmla="*/ 49 w 76"/>
                        <a:gd name="T15" fmla="*/ 67 h 87"/>
                        <a:gd name="T16" fmla="*/ 55 w 76"/>
                        <a:gd name="T17" fmla="*/ 86 h 87"/>
                        <a:gd name="T18" fmla="*/ 62 w 76"/>
                        <a:gd name="T19" fmla="*/ 79 h 87"/>
                        <a:gd name="T20" fmla="*/ 66 w 76"/>
                        <a:gd name="T21" fmla="*/ 65 h 87"/>
                        <a:gd name="T22" fmla="*/ 75 w 76"/>
                        <a:gd name="T23" fmla="*/ 62 h 87"/>
                        <a:gd name="T24" fmla="*/ 73 w 76"/>
                        <a:gd name="T25" fmla="*/ 52 h 87"/>
                        <a:gd name="T26" fmla="*/ 58 w 76"/>
                        <a:gd name="T27" fmla="*/ 43 h 87"/>
                        <a:gd name="T28" fmla="*/ 44 w 76"/>
                        <a:gd name="T29" fmla="*/ 28 h 87"/>
                        <a:gd name="T30" fmla="*/ 29 w 76"/>
                        <a:gd name="T31" fmla="*/ 0 h 87"/>
                        <a:gd name="T32" fmla="*/ 0 w 76"/>
                        <a:gd name="T33" fmla="*/ 8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6" h="87">
                          <a:moveTo>
                            <a:pt x="0" y="8"/>
                          </a:moveTo>
                          <a:lnTo>
                            <a:pt x="5" y="29"/>
                          </a:lnTo>
                          <a:lnTo>
                            <a:pt x="16" y="51"/>
                          </a:lnTo>
                          <a:lnTo>
                            <a:pt x="29" y="77"/>
                          </a:lnTo>
                          <a:lnTo>
                            <a:pt x="18" y="84"/>
                          </a:lnTo>
                          <a:lnTo>
                            <a:pt x="37" y="84"/>
                          </a:lnTo>
                          <a:lnTo>
                            <a:pt x="40" y="73"/>
                          </a:lnTo>
                          <a:lnTo>
                            <a:pt x="49" y="67"/>
                          </a:lnTo>
                          <a:lnTo>
                            <a:pt x="55" y="86"/>
                          </a:lnTo>
                          <a:lnTo>
                            <a:pt x="62" y="79"/>
                          </a:lnTo>
                          <a:lnTo>
                            <a:pt x="66" y="65"/>
                          </a:lnTo>
                          <a:lnTo>
                            <a:pt x="75" y="62"/>
                          </a:lnTo>
                          <a:lnTo>
                            <a:pt x="73" y="52"/>
                          </a:lnTo>
                          <a:lnTo>
                            <a:pt x="58" y="43"/>
                          </a:lnTo>
                          <a:lnTo>
                            <a:pt x="44" y="28"/>
                          </a:lnTo>
                          <a:lnTo>
                            <a:pt x="29" y="0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0" name="Freeform 240">
                      <a:extLst>
                        <a:ext uri="{FF2B5EF4-FFF2-40B4-BE49-F238E27FC236}">
                          <a16:creationId xmlns:a16="http://schemas.microsoft.com/office/drawing/2014/main" id="{DB6A6B47-6F8B-7BAC-F2E1-63AE5F9842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8503" y="3091151"/>
                      <a:ext cx="139069" cy="77131"/>
                    </a:xfrm>
                    <a:custGeom>
                      <a:avLst/>
                      <a:gdLst>
                        <a:gd name="T0" fmla="*/ 88 w 89"/>
                        <a:gd name="T1" fmla="*/ 13 h 50"/>
                        <a:gd name="T2" fmla="*/ 76 w 89"/>
                        <a:gd name="T3" fmla="*/ 3 h 50"/>
                        <a:gd name="T4" fmla="*/ 69 w 89"/>
                        <a:gd name="T5" fmla="*/ 0 h 50"/>
                        <a:gd name="T6" fmla="*/ 46 w 89"/>
                        <a:gd name="T7" fmla="*/ 5 h 50"/>
                        <a:gd name="T8" fmla="*/ 30 w 89"/>
                        <a:gd name="T9" fmla="*/ 5 h 50"/>
                        <a:gd name="T10" fmla="*/ 9 w 89"/>
                        <a:gd name="T11" fmla="*/ 2 h 50"/>
                        <a:gd name="T12" fmla="*/ 11 w 89"/>
                        <a:gd name="T13" fmla="*/ 16 h 50"/>
                        <a:gd name="T14" fmla="*/ 5 w 89"/>
                        <a:gd name="T15" fmla="*/ 25 h 50"/>
                        <a:gd name="T16" fmla="*/ 5 w 89"/>
                        <a:gd name="T17" fmla="*/ 29 h 50"/>
                        <a:gd name="T18" fmla="*/ 0 w 89"/>
                        <a:gd name="T19" fmla="*/ 35 h 50"/>
                        <a:gd name="T20" fmla="*/ 6 w 89"/>
                        <a:gd name="T21" fmla="*/ 37 h 50"/>
                        <a:gd name="T22" fmla="*/ 21 w 89"/>
                        <a:gd name="T23" fmla="*/ 46 h 50"/>
                        <a:gd name="T24" fmla="*/ 38 w 89"/>
                        <a:gd name="T25" fmla="*/ 49 h 50"/>
                        <a:gd name="T26" fmla="*/ 47 w 89"/>
                        <a:gd name="T27" fmla="*/ 41 h 50"/>
                        <a:gd name="T28" fmla="*/ 58 w 89"/>
                        <a:gd name="T29" fmla="*/ 42 h 50"/>
                        <a:gd name="T30" fmla="*/ 71 w 89"/>
                        <a:gd name="T31" fmla="*/ 38 h 50"/>
                        <a:gd name="T32" fmla="*/ 82 w 89"/>
                        <a:gd name="T33" fmla="*/ 22 h 50"/>
                        <a:gd name="T34" fmla="*/ 88 w 89"/>
                        <a:gd name="T35" fmla="*/ 13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89" h="50">
                          <a:moveTo>
                            <a:pt x="88" y="13"/>
                          </a:moveTo>
                          <a:lnTo>
                            <a:pt x="76" y="3"/>
                          </a:lnTo>
                          <a:lnTo>
                            <a:pt x="69" y="0"/>
                          </a:lnTo>
                          <a:lnTo>
                            <a:pt x="46" y="5"/>
                          </a:lnTo>
                          <a:lnTo>
                            <a:pt x="30" y="5"/>
                          </a:lnTo>
                          <a:lnTo>
                            <a:pt x="9" y="2"/>
                          </a:lnTo>
                          <a:lnTo>
                            <a:pt x="11" y="16"/>
                          </a:lnTo>
                          <a:lnTo>
                            <a:pt x="5" y="25"/>
                          </a:lnTo>
                          <a:lnTo>
                            <a:pt x="5" y="29"/>
                          </a:lnTo>
                          <a:lnTo>
                            <a:pt x="0" y="35"/>
                          </a:lnTo>
                          <a:lnTo>
                            <a:pt x="6" y="37"/>
                          </a:lnTo>
                          <a:lnTo>
                            <a:pt x="21" y="46"/>
                          </a:lnTo>
                          <a:lnTo>
                            <a:pt x="38" y="49"/>
                          </a:lnTo>
                          <a:lnTo>
                            <a:pt x="47" y="41"/>
                          </a:lnTo>
                          <a:lnTo>
                            <a:pt x="58" y="42"/>
                          </a:lnTo>
                          <a:lnTo>
                            <a:pt x="71" y="38"/>
                          </a:lnTo>
                          <a:lnTo>
                            <a:pt x="82" y="22"/>
                          </a:lnTo>
                          <a:lnTo>
                            <a:pt x="88" y="1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1" name="Freeform 241">
                      <a:extLst>
                        <a:ext uri="{FF2B5EF4-FFF2-40B4-BE49-F238E27FC236}">
                          <a16:creationId xmlns:a16="http://schemas.microsoft.com/office/drawing/2014/main" id="{B250A41F-0AD0-0E95-23FE-176B9CFACE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60003" y="2997492"/>
                      <a:ext cx="72977" cy="59225"/>
                    </a:xfrm>
                    <a:custGeom>
                      <a:avLst/>
                      <a:gdLst>
                        <a:gd name="T0" fmla="*/ 2 w 47"/>
                        <a:gd name="T1" fmla="*/ 3 h 38"/>
                        <a:gd name="T2" fmla="*/ 0 w 47"/>
                        <a:gd name="T3" fmla="*/ 11 h 38"/>
                        <a:gd name="T4" fmla="*/ 12 w 47"/>
                        <a:gd name="T5" fmla="*/ 18 h 38"/>
                        <a:gd name="T6" fmla="*/ 18 w 47"/>
                        <a:gd name="T7" fmla="*/ 31 h 38"/>
                        <a:gd name="T8" fmla="*/ 35 w 47"/>
                        <a:gd name="T9" fmla="*/ 37 h 38"/>
                        <a:gd name="T10" fmla="*/ 37 w 47"/>
                        <a:gd name="T11" fmla="*/ 29 h 38"/>
                        <a:gd name="T12" fmla="*/ 46 w 47"/>
                        <a:gd name="T13" fmla="*/ 19 h 38"/>
                        <a:gd name="T14" fmla="*/ 37 w 47"/>
                        <a:gd name="T15" fmla="*/ 15 h 38"/>
                        <a:gd name="T16" fmla="*/ 34 w 47"/>
                        <a:gd name="T17" fmla="*/ 2 h 38"/>
                        <a:gd name="T18" fmla="*/ 25 w 47"/>
                        <a:gd name="T19" fmla="*/ 0 h 38"/>
                        <a:gd name="T20" fmla="*/ 17 w 47"/>
                        <a:gd name="T21" fmla="*/ 3 h 38"/>
                        <a:gd name="T22" fmla="*/ 2 w 47"/>
                        <a:gd name="T23" fmla="*/ 3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7" h="38">
                          <a:moveTo>
                            <a:pt x="2" y="3"/>
                          </a:moveTo>
                          <a:lnTo>
                            <a:pt x="0" y="11"/>
                          </a:lnTo>
                          <a:lnTo>
                            <a:pt x="12" y="18"/>
                          </a:lnTo>
                          <a:lnTo>
                            <a:pt x="18" y="31"/>
                          </a:lnTo>
                          <a:lnTo>
                            <a:pt x="35" y="37"/>
                          </a:lnTo>
                          <a:lnTo>
                            <a:pt x="37" y="29"/>
                          </a:lnTo>
                          <a:lnTo>
                            <a:pt x="46" y="19"/>
                          </a:lnTo>
                          <a:lnTo>
                            <a:pt x="37" y="15"/>
                          </a:lnTo>
                          <a:lnTo>
                            <a:pt x="34" y="2"/>
                          </a:lnTo>
                          <a:lnTo>
                            <a:pt x="25" y="0"/>
                          </a:lnTo>
                          <a:lnTo>
                            <a:pt x="17" y="3"/>
                          </a:lnTo>
                          <a:lnTo>
                            <a:pt x="2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2" name="Freeform 242">
                      <a:extLst>
                        <a:ext uri="{FF2B5EF4-FFF2-40B4-BE49-F238E27FC236}">
                          <a16:creationId xmlns:a16="http://schemas.microsoft.com/office/drawing/2014/main" id="{596D1B22-1BC7-E8D1-1B1E-1A9F6FE7A6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4649" y="2803288"/>
                      <a:ext cx="60584" cy="96413"/>
                    </a:xfrm>
                    <a:custGeom>
                      <a:avLst/>
                      <a:gdLst>
                        <a:gd name="T0" fmla="*/ 30 w 39"/>
                        <a:gd name="T1" fmla="*/ 58 h 63"/>
                        <a:gd name="T2" fmla="*/ 14 w 39"/>
                        <a:gd name="T3" fmla="*/ 62 h 63"/>
                        <a:gd name="T4" fmla="*/ 8 w 39"/>
                        <a:gd name="T5" fmla="*/ 48 h 63"/>
                        <a:gd name="T6" fmla="*/ 0 w 39"/>
                        <a:gd name="T7" fmla="*/ 43 h 63"/>
                        <a:gd name="T8" fmla="*/ 0 w 39"/>
                        <a:gd name="T9" fmla="*/ 19 h 63"/>
                        <a:gd name="T10" fmla="*/ 18 w 39"/>
                        <a:gd name="T11" fmla="*/ 17 h 63"/>
                        <a:gd name="T12" fmla="*/ 27 w 39"/>
                        <a:gd name="T13" fmla="*/ 0 h 63"/>
                        <a:gd name="T14" fmla="*/ 38 w 39"/>
                        <a:gd name="T15" fmla="*/ 17 h 63"/>
                        <a:gd name="T16" fmla="*/ 28 w 39"/>
                        <a:gd name="T17" fmla="*/ 42 h 63"/>
                        <a:gd name="T18" fmla="*/ 30 w 39"/>
                        <a:gd name="T19" fmla="*/ 58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9" h="63">
                          <a:moveTo>
                            <a:pt x="30" y="58"/>
                          </a:moveTo>
                          <a:lnTo>
                            <a:pt x="14" y="62"/>
                          </a:lnTo>
                          <a:lnTo>
                            <a:pt x="8" y="48"/>
                          </a:lnTo>
                          <a:lnTo>
                            <a:pt x="0" y="43"/>
                          </a:lnTo>
                          <a:lnTo>
                            <a:pt x="0" y="19"/>
                          </a:lnTo>
                          <a:lnTo>
                            <a:pt x="18" y="17"/>
                          </a:lnTo>
                          <a:lnTo>
                            <a:pt x="27" y="0"/>
                          </a:lnTo>
                          <a:lnTo>
                            <a:pt x="38" y="17"/>
                          </a:lnTo>
                          <a:lnTo>
                            <a:pt x="28" y="42"/>
                          </a:lnTo>
                          <a:lnTo>
                            <a:pt x="30" y="5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3" name="Freeform 243">
                      <a:extLst>
                        <a:ext uri="{FF2B5EF4-FFF2-40B4-BE49-F238E27FC236}">
                          <a16:creationId xmlns:a16="http://schemas.microsoft.com/office/drawing/2014/main" id="{33C2CEAE-49E1-5013-1974-BCEBCB8E3B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0688" y="3209601"/>
                      <a:ext cx="126677" cy="95036"/>
                    </a:xfrm>
                    <a:custGeom>
                      <a:avLst/>
                      <a:gdLst>
                        <a:gd name="T0" fmla="*/ 61 w 82"/>
                        <a:gd name="T1" fmla="*/ 53 h 62"/>
                        <a:gd name="T2" fmla="*/ 48 w 82"/>
                        <a:gd name="T3" fmla="*/ 54 h 62"/>
                        <a:gd name="T4" fmla="*/ 40 w 82"/>
                        <a:gd name="T5" fmla="*/ 54 h 62"/>
                        <a:gd name="T6" fmla="*/ 31 w 82"/>
                        <a:gd name="T7" fmla="*/ 61 h 62"/>
                        <a:gd name="T8" fmla="*/ 18 w 82"/>
                        <a:gd name="T9" fmla="*/ 57 h 62"/>
                        <a:gd name="T10" fmla="*/ 11 w 82"/>
                        <a:gd name="T11" fmla="*/ 57 h 62"/>
                        <a:gd name="T12" fmla="*/ 9 w 82"/>
                        <a:gd name="T13" fmla="*/ 36 h 62"/>
                        <a:gd name="T14" fmla="*/ 1 w 82"/>
                        <a:gd name="T15" fmla="*/ 21 h 62"/>
                        <a:gd name="T16" fmla="*/ 0 w 82"/>
                        <a:gd name="T17" fmla="*/ 13 h 62"/>
                        <a:gd name="T18" fmla="*/ 13 w 82"/>
                        <a:gd name="T19" fmla="*/ 3 h 62"/>
                        <a:gd name="T20" fmla="*/ 17 w 82"/>
                        <a:gd name="T21" fmla="*/ 6 h 62"/>
                        <a:gd name="T22" fmla="*/ 21 w 82"/>
                        <a:gd name="T23" fmla="*/ 0 h 62"/>
                        <a:gd name="T24" fmla="*/ 38 w 82"/>
                        <a:gd name="T25" fmla="*/ 6 h 62"/>
                        <a:gd name="T26" fmla="*/ 42 w 82"/>
                        <a:gd name="T27" fmla="*/ 19 h 62"/>
                        <a:gd name="T28" fmla="*/ 62 w 82"/>
                        <a:gd name="T29" fmla="*/ 16 h 62"/>
                        <a:gd name="T30" fmla="*/ 76 w 82"/>
                        <a:gd name="T31" fmla="*/ 14 h 62"/>
                        <a:gd name="T32" fmla="*/ 81 w 82"/>
                        <a:gd name="T33" fmla="*/ 26 h 62"/>
                        <a:gd name="T34" fmla="*/ 76 w 82"/>
                        <a:gd name="T35" fmla="*/ 36 h 62"/>
                        <a:gd name="T36" fmla="*/ 70 w 82"/>
                        <a:gd name="T37" fmla="*/ 43 h 62"/>
                        <a:gd name="T38" fmla="*/ 75 w 82"/>
                        <a:gd name="T39" fmla="*/ 50 h 62"/>
                        <a:gd name="T40" fmla="*/ 61 w 82"/>
                        <a:gd name="T41" fmla="*/ 53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82" h="62">
                          <a:moveTo>
                            <a:pt x="61" y="53"/>
                          </a:moveTo>
                          <a:lnTo>
                            <a:pt x="48" y="54"/>
                          </a:lnTo>
                          <a:lnTo>
                            <a:pt x="40" y="54"/>
                          </a:lnTo>
                          <a:lnTo>
                            <a:pt x="31" y="61"/>
                          </a:lnTo>
                          <a:lnTo>
                            <a:pt x="18" y="57"/>
                          </a:lnTo>
                          <a:lnTo>
                            <a:pt x="11" y="57"/>
                          </a:lnTo>
                          <a:lnTo>
                            <a:pt x="9" y="36"/>
                          </a:lnTo>
                          <a:lnTo>
                            <a:pt x="1" y="21"/>
                          </a:lnTo>
                          <a:lnTo>
                            <a:pt x="0" y="13"/>
                          </a:lnTo>
                          <a:lnTo>
                            <a:pt x="13" y="3"/>
                          </a:lnTo>
                          <a:lnTo>
                            <a:pt x="17" y="6"/>
                          </a:lnTo>
                          <a:lnTo>
                            <a:pt x="21" y="0"/>
                          </a:lnTo>
                          <a:lnTo>
                            <a:pt x="38" y="6"/>
                          </a:lnTo>
                          <a:lnTo>
                            <a:pt x="42" y="19"/>
                          </a:lnTo>
                          <a:lnTo>
                            <a:pt x="62" y="16"/>
                          </a:lnTo>
                          <a:lnTo>
                            <a:pt x="76" y="14"/>
                          </a:lnTo>
                          <a:lnTo>
                            <a:pt x="81" y="26"/>
                          </a:lnTo>
                          <a:lnTo>
                            <a:pt x="76" y="36"/>
                          </a:lnTo>
                          <a:lnTo>
                            <a:pt x="70" y="43"/>
                          </a:lnTo>
                          <a:lnTo>
                            <a:pt x="75" y="50"/>
                          </a:lnTo>
                          <a:lnTo>
                            <a:pt x="61" y="5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4" name="Freeform 244">
                      <a:extLst>
                        <a:ext uri="{FF2B5EF4-FFF2-40B4-BE49-F238E27FC236}">
                          <a16:creationId xmlns:a16="http://schemas.microsoft.com/office/drawing/2014/main" id="{CF3EED91-3B5E-AEAA-BEC8-F10545F93D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22133" y="2359786"/>
                      <a:ext cx="214800" cy="373257"/>
                    </a:xfrm>
                    <a:custGeom>
                      <a:avLst/>
                      <a:gdLst>
                        <a:gd name="T0" fmla="*/ 19 w 139"/>
                        <a:gd name="T1" fmla="*/ 101 h 242"/>
                        <a:gd name="T2" fmla="*/ 29 w 139"/>
                        <a:gd name="T3" fmla="*/ 94 h 242"/>
                        <a:gd name="T4" fmla="*/ 27 w 139"/>
                        <a:gd name="T5" fmla="*/ 63 h 242"/>
                        <a:gd name="T6" fmla="*/ 26 w 139"/>
                        <a:gd name="T7" fmla="*/ 53 h 242"/>
                        <a:gd name="T8" fmla="*/ 15 w 139"/>
                        <a:gd name="T9" fmla="*/ 43 h 242"/>
                        <a:gd name="T10" fmla="*/ 3 w 139"/>
                        <a:gd name="T11" fmla="*/ 30 h 242"/>
                        <a:gd name="T12" fmla="*/ 14 w 139"/>
                        <a:gd name="T13" fmla="*/ 33 h 242"/>
                        <a:gd name="T14" fmla="*/ 27 w 139"/>
                        <a:gd name="T15" fmla="*/ 36 h 242"/>
                        <a:gd name="T16" fmla="*/ 47 w 139"/>
                        <a:gd name="T17" fmla="*/ 33 h 242"/>
                        <a:gd name="T18" fmla="*/ 53 w 139"/>
                        <a:gd name="T19" fmla="*/ 18 h 242"/>
                        <a:gd name="T20" fmla="*/ 63 w 139"/>
                        <a:gd name="T21" fmla="*/ 7 h 242"/>
                        <a:gd name="T22" fmla="*/ 70 w 139"/>
                        <a:gd name="T23" fmla="*/ 0 h 242"/>
                        <a:gd name="T24" fmla="*/ 82 w 139"/>
                        <a:gd name="T25" fmla="*/ 2 h 242"/>
                        <a:gd name="T26" fmla="*/ 93 w 139"/>
                        <a:gd name="T27" fmla="*/ 12 h 242"/>
                        <a:gd name="T28" fmla="*/ 85 w 139"/>
                        <a:gd name="T29" fmla="*/ 36 h 242"/>
                        <a:gd name="T30" fmla="*/ 100 w 139"/>
                        <a:gd name="T31" fmla="*/ 50 h 242"/>
                        <a:gd name="T32" fmla="*/ 100 w 139"/>
                        <a:gd name="T33" fmla="*/ 65 h 242"/>
                        <a:gd name="T34" fmla="*/ 105 w 139"/>
                        <a:gd name="T35" fmla="*/ 85 h 242"/>
                        <a:gd name="T36" fmla="*/ 107 w 139"/>
                        <a:gd name="T37" fmla="*/ 109 h 242"/>
                        <a:gd name="T38" fmla="*/ 113 w 139"/>
                        <a:gd name="T39" fmla="*/ 129 h 242"/>
                        <a:gd name="T40" fmla="*/ 120 w 139"/>
                        <a:gd name="T41" fmla="*/ 151 h 242"/>
                        <a:gd name="T42" fmla="*/ 128 w 139"/>
                        <a:gd name="T43" fmla="*/ 161 h 242"/>
                        <a:gd name="T44" fmla="*/ 138 w 139"/>
                        <a:gd name="T45" fmla="*/ 169 h 242"/>
                        <a:gd name="T46" fmla="*/ 127 w 139"/>
                        <a:gd name="T47" fmla="*/ 178 h 242"/>
                        <a:gd name="T48" fmla="*/ 112 w 139"/>
                        <a:gd name="T49" fmla="*/ 194 h 242"/>
                        <a:gd name="T50" fmla="*/ 98 w 139"/>
                        <a:gd name="T51" fmla="*/ 211 h 242"/>
                        <a:gd name="T52" fmla="*/ 94 w 139"/>
                        <a:gd name="T53" fmla="*/ 225 h 242"/>
                        <a:gd name="T54" fmla="*/ 96 w 139"/>
                        <a:gd name="T55" fmla="*/ 241 h 242"/>
                        <a:gd name="T56" fmla="*/ 81 w 139"/>
                        <a:gd name="T57" fmla="*/ 219 h 242"/>
                        <a:gd name="T58" fmla="*/ 63 w 139"/>
                        <a:gd name="T59" fmla="*/ 222 h 242"/>
                        <a:gd name="T60" fmla="*/ 53 w 139"/>
                        <a:gd name="T61" fmla="*/ 231 h 242"/>
                        <a:gd name="T62" fmla="*/ 29 w 139"/>
                        <a:gd name="T63" fmla="*/ 229 h 242"/>
                        <a:gd name="T64" fmla="*/ 11 w 139"/>
                        <a:gd name="T65" fmla="*/ 217 h 242"/>
                        <a:gd name="T66" fmla="*/ 4 w 139"/>
                        <a:gd name="T67" fmla="*/ 200 h 242"/>
                        <a:gd name="T68" fmla="*/ 0 w 139"/>
                        <a:gd name="T69" fmla="*/ 185 h 242"/>
                        <a:gd name="T70" fmla="*/ 3 w 139"/>
                        <a:gd name="T71" fmla="*/ 157 h 242"/>
                        <a:gd name="T72" fmla="*/ 21 w 139"/>
                        <a:gd name="T73" fmla="*/ 150 h 242"/>
                        <a:gd name="T74" fmla="*/ 33 w 139"/>
                        <a:gd name="T75" fmla="*/ 138 h 242"/>
                        <a:gd name="T76" fmla="*/ 37 w 139"/>
                        <a:gd name="T77" fmla="*/ 121 h 242"/>
                        <a:gd name="T78" fmla="*/ 58 w 139"/>
                        <a:gd name="T79" fmla="*/ 123 h 242"/>
                        <a:gd name="T80" fmla="*/ 46 w 139"/>
                        <a:gd name="T81" fmla="*/ 102 h 242"/>
                        <a:gd name="T82" fmla="*/ 19 w 139"/>
                        <a:gd name="T83" fmla="*/ 101 h 2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139" h="242">
                          <a:moveTo>
                            <a:pt x="19" y="101"/>
                          </a:moveTo>
                          <a:lnTo>
                            <a:pt x="29" y="94"/>
                          </a:lnTo>
                          <a:lnTo>
                            <a:pt x="27" y="63"/>
                          </a:lnTo>
                          <a:lnTo>
                            <a:pt x="26" y="53"/>
                          </a:lnTo>
                          <a:lnTo>
                            <a:pt x="15" y="43"/>
                          </a:lnTo>
                          <a:lnTo>
                            <a:pt x="3" y="30"/>
                          </a:lnTo>
                          <a:lnTo>
                            <a:pt x="14" y="33"/>
                          </a:lnTo>
                          <a:lnTo>
                            <a:pt x="27" y="36"/>
                          </a:lnTo>
                          <a:lnTo>
                            <a:pt x="47" y="33"/>
                          </a:lnTo>
                          <a:lnTo>
                            <a:pt x="53" y="18"/>
                          </a:lnTo>
                          <a:lnTo>
                            <a:pt x="63" y="7"/>
                          </a:lnTo>
                          <a:lnTo>
                            <a:pt x="70" y="0"/>
                          </a:lnTo>
                          <a:lnTo>
                            <a:pt x="82" y="2"/>
                          </a:lnTo>
                          <a:lnTo>
                            <a:pt x="93" y="12"/>
                          </a:lnTo>
                          <a:lnTo>
                            <a:pt x="85" y="36"/>
                          </a:lnTo>
                          <a:lnTo>
                            <a:pt x="100" y="50"/>
                          </a:lnTo>
                          <a:lnTo>
                            <a:pt x="100" y="65"/>
                          </a:lnTo>
                          <a:lnTo>
                            <a:pt x="105" y="85"/>
                          </a:lnTo>
                          <a:lnTo>
                            <a:pt x="107" y="109"/>
                          </a:lnTo>
                          <a:lnTo>
                            <a:pt x="113" y="129"/>
                          </a:lnTo>
                          <a:lnTo>
                            <a:pt x="120" y="151"/>
                          </a:lnTo>
                          <a:lnTo>
                            <a:pt x="128" y="161"/>
                          </a:lnTo>
                          <a:lnTo>
                            <a:pt x="138" y="169"/>
                          </a:lnTo>
                          <a:lnTo>
                            <a:pt x="127" y="178"/>
                          </a:lnTo>
                          <a:lnTo>
                            <a:pt x="112" y="194"/>
                          </a:lnTo>
                          <a:lnTo>
                            <a:pt x="98" y="211"/>
                          </a:lnTo>
                          <a:lnTo>
                            <a:pt x="94" y="225"/>
                          </a:lnTo>
                          <a:lnTo>
                            <a:pt x="96" y="241"/>
                          </a:lnTo>
                          <a:lnTo>
                            <a:pt x="81" y="219"/>
                          </a:lnTo>
                          <a:lnTo>
                            <a:pt x="63" y="222"/>
                          </a:lnTo>
                          <a:lnTo>
                            <a:pt x="53" y="231"/>
                          </a:lnTo>
                          <a:lnTo>
                            <a:pt x="29" y="229"/>
                          </a:lnTo>
                          <a:lnTo>
                            <a:pt x="11" y="217"/>
                          </a:lnTo>
                          <a:lnTo>
                            <a:pt x="4" y="200"/>
                          </a:lnTo>
                          <a:lnTo>
                            <a:pt x="0" y="185"/>
                          </a:lnTo>
                          <a:lnTo>
                            <a:pt x="3" y="157"/>
                          </a:lnTo>
                          <a:lnTo>
                            <a:pt x="21" y="150"/>
                          </a:lnTo>
                          <a:lnTo>
                            <a:pt x="33" y="138"/>
                          </a:lnTo>
                          <a:lnTo>
                            <a:pt x="37" y="121"/>
                          </a:lnTo>
                          <a:lnTo>
                            <a:pt x="58" y="123"/>
                          </a:lnTo>
                          <a:lnTo>
                            <a:pt x="46" y="102"/>
                          </a:lnTo>
                          <a:lnTo>
                            <a:pt x="19" y="10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5" name="Freeform 245">
                      <a:extLst>
                        <a:ext uri="{FF2B5EF4-FFF2-40B4-BE49-F238E27FC236}">
                          <a16:creationId xmlns:a16="http://schemas.microsoft.com/office/drawing/2014/main" id="{AB144CE2-7745-7CB8-8C81-73C8F1C979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0449" y="3067736"/>
                      <a:ext cx="145954" cy="89527"/>
                    </a:xfrm>
                    <a:custGeom>
                      <a:avLst/>
                      <a:gdLst>
                        <a:gd name="T0" fmla="*/ 3 w 94"/>
                        <a:gd name="T1" fmla="*/ 43 h 57"/>
                        <a:gd name="T2" fmla="*/ 0 w 94"/>
                        <a:gd name="T3" fmla="*/ 34 h 57"/>
                        <a:gd name="T4" fmla="*/ 7 w 94"/>
                        <a:gd name="T5" fmla="*/ 35 h 57"/>
                        <a:gd name="T6" fmla="*/ 11 w 94"/>
                        <a:gd name="T7" fmla="*/ 36 h 57"/>
                        <a:gd name="T8" fmla="*/ 29 w 94"/>
                        <a:gd name="T9" fmla="*/ 28 h 57"/>
                        <a:gd name="T10" fmla="*/ 43 w 94"/>
                        <a:gd name="T11" fmla="*/ 20 h 57"/>
                        <a:gd name="T12" fmla="*/ 47 w 94"/>
                        <a:gd name="T13" fmla="*/ 15 h 57"/>
                        <a:gd name="T14" fmla="*/ 48 w 94"/>
                        <a:gd name="T15" fmla="*/ 0 h 57"/>
                        <a:gd name="T16" fmla="*/ 59 w 94"/>
                        <a:gd name="T17" fmla="*/ 10 h 57"/>
                        <a:gd name="T18" fmla="*/ 69 w 94"/>
                        <a:gd name="T19" fmla="*/ 9 h 57"/>
                        <a:gd name="T20" fmla="*/ 71 w 94"/>
                        <a:gd name="T21" fmla="*/ 1 h 57"/>
                        <a:gd name="T22" fmla="*/ 84 w 94"/>
                        <a:gd name="T23" fmla="*/ 2 h 57"/>
                        <a:gd name="T24" fmla="*/ 83 w 94"/>
                        <a:gd name="T25" fmla="*/ 12 h 57"/>
                        <a:gd name="T26" fmla="*/ 91 w 94"/>
                        <a:gd name="T27" fmla="*/ 16 h 57"/>
                        <a:gd name="T28" fmla="*/ 93 w 94"/>
                        <a:gd name="T29" fmla="*/ 31 h 57"/>
                        <a:gd name="T30" fmla="*/ 87 w 94"/>
                        <a:gd name="T31" fmla="*/ 39 h 57"/>
                        <a:gd name="T32" fmla="*/ 87 w 94"/>
                        <a:gd name="T33" fmla="*/ 43 h 57"/>
                        <a:gd name="T34" fmla="*/ 82 w 94"/>
                        <a:gd name="T35" fmla="*/ 50 h 57"/>
                        <a:gd name="T36" fmla="*/ 69 w 94"/>
                        <a:gd name="T37" fmla="*/ 56 h 57"/>
                        <a:gd name="T38" fmla="*/ 45 w 94"/>
                        <a:gd name="T39" fmla="*/ 50 h 57"/>
                        <a:gd name="T40" fmla="*/ 37 w 94"/>
                        <a:gd name="T41" fmla="*/ 41 h 57"/>
                        <a:gd name="T42" fmla="*/ 24 w 94"/>
                        <a:gd name="T43" fmla="*/ 47 h 57"/>
                        <a:gd name="T44" fmla="*/ 10 w 94"/>
                        <a:gd name="T45" fmla="*/ 47 h 57"/>
                        <a:gd name="T46" fmla="*/ 3 w 94"/>
                        <a:gd name="T47" fmla="*/ 43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94" h="57">
                          <a:moveTo>
                            <a:pt x="3" y="43"/>
                          </a:moveTo>
                          <a:lnTo>
                            <a:pt x="0" y="34"/>
                          </a:lnTo>
                          <a:lnTo>
                            <a:pt x="7" y="35"/>
                          </a:lnTo>
                          <a:lnTo>
                            <a:pt x="11" y="36"/>
                          </a:lnTo>
                          <a:lnTo>
                            <a:pt x="29" y="28"/>
                          </a:lnTo>
                          <a:lnTo>
                            <a:pt x="43" y="20"/>
                          </a:lnTo>
                          <a:lnTo>
                            <a:pt x="47" y="15"/>
                          </a:lnTo>
                          <a:lnTo>
                            <a:pt x="48" y="0"/>
                          </a:lnTo>
                          <a:lnTo>
                            <a:pt x="59" y="10"/>
                          </a:lnTo>
                          <a:lnTo>
                            <a:pt x="69" y="9"/>
                          </a:lnTo>
                          <a:lnTo>
                            <a:pt x="71" y="1"/>
                          </a:lnTo>
                          <a:lnTo>
                            <a:pt x="84" y="2"/>
                          </a:lnTo>
                          <a:lnTo>
                            <a:pt x="83" y="12"/>
                          </a:lnTo>
                          <a:lnTo>
                            <a:pt x="91" y="16"/>
                          </a:lnTo>
                          <a:lnTo>
                            <a:pt x="93" y="31"/>
                          </a:lnTo>
                          <a:lnTo>
                            <a:pt x="87" y="39"/>
                          </a:lnTo>
                          <a:lnTo>
                            <a:pt x="87" y="43"/>
                          </a:lnTo>
                          <a:lnTo>
                            <a:pt x="82" y="50"/>
                          </a:lnTo>
                          <a:lnTo>
                            <a:pt x="69" y="56"/>
                          </a:lnTo>
                          <a:lnTo>
                            <a:pt x="45" y="50"/>
                          </a:lnTo>
                          <a:lnTo>
                            <a:pt x="37" y="41"/>
                          </a:lnTo>
                          <a:lnTo>
                            <a:pt x="24" y="47"/>
                          </a:lnTo>
                          <a:lnTo>
                            <a:pt x="10" y="47"/>
                          </a:lnTo>
                          <a:lnTo>
                            <a:pt x="3" y="4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6" name="Freeform 246">
                      <a:extLst>
                        <a:ext uri="{FF2B5EF4-FFF2-40B4-BE49-F238E27FC236}">
                          <a16:creationId xmlns:a16="http://schemas.microsoft.com/office/drawing/2014/main" id="{2C3D9588-F593-05E4-C485-D360A11A7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7195" y="3394164"/>
                      <a:ext cx="49569" cy="34433"/>
                    </a:xfrm>
                    <a:custGeom>
                      <a:avLst/>
                      <a:gdLst>
                        <a:gd name="T0" fmla="*/ 28 w 32"/>
                        <a:gd name="T1" fmla="*/ 0 h 22"/>
                        <a:gd name="T2" fmla="*/ 16 w 32"/>
                        <a:gd name="T3" fmla="*/ 3 h 22"/>
                        <a:gd name="T4" fmla="*/ 0 w 32"/>
                        <a:gd name="T5" fmla="*/ 2 h 22"/>
                        <a:gd name="T6" fmla="*/ 3 w 32"/>
                        <a:gd name="T7" fmla="*/ 6 h 22"/>
                        <a:gd name="T8" fmla="*/ 6 w 32"/>
                        <a:gd name="T9" fmla="*/ 14 h 22"/>
                        <a:gd name="T10" fmla="*/ 14 w 32"/>
                        <a:gd name="T11" fmla="*/ 15 h 22"/>
                        <a:gd name="T12" fmla="*/ 31 w 32"/>
                        <a:gd name="T13" fmla="*/ 21 h 22"/>
                        <a:gd name="T14" fmla="*/ 30 w 32"/>
                        <a:gd name="T15" fmla="*/ 11 h 22"/>
                        <a:gd name="T16" fmla="*/ 28 w 32"/>
                        <a:gd name="T17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2" h="22">
                          <a:moveTo>
                            <a:pt x="28" y="0"/>
                          </a:moveTo>
                          <a:lnTo>
                            <a:pt x="16" y="3"/>
                          </a:lnTo>
                          <a:lnTo>
                            <a:pt x="0" y="2"/>
                          </a:lnTo>
                          <a:lnTo>
                            <a:pt x="3" y="6"/>
                          </a:lnTo>
                          <a:lnTo>
                            <a:pt x="6" y="14"/>
                          </a:lnTo>
                          <a:lnTo>
                            <a:pt x="14" y="15"/>
                          </a:lnTo>
                          <a:lnTo>
                            <a:pt x="31" y="21"/>
                          </a:lnTo>
                          <a:lnTo>
                            <a:pt x="30" y="11"/>
                          </a:lnTo>
                          <a:lnTo>
                            <a:pt x="28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7" name="Freeform 247">
                      <a:extLst>
                        <a:ext uri="{FF2B5EF4-FFF2-40B4-BE49-F238E27FC236}">
                          <a16:creationId xmlns:a16="http://schemas.microsoft.com/office/drawing/2014/main" id="{BDF2C08C-9B72-62C6-E792-F7CAE6FE9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5996" y="2884550"/>
                      <a:ext cx="90877" cy="115696"/>
                    </a:xfrm>
                    <a:custGeom>
                      <a:avLst/>
                      <a:gdLst>
                        <a:gd name="T0" fmla="*/ 31 w 60"/>
                        <a:gd name="T1" fmla="*/ 0 h 75"/>
                        <a:gd name="T2" fmla="*/ 27 w 60"/>
                        <a:gd name="T3" fmla="*/ 6 h 75"/>
                        <a:gd name="T4" fmla="*/ 27 w 60"/>
                        <a:gd name="T5" fmla="*/ 16 h 75"/>
                        <a:gd name="T6" fmla="*/ 3 w 60"/>
                        <a:gd name="T7" fmla="*/ 19 h 75"/>
                        <a:gd name="T8" fmla="*/ 0 w 60"/>
                        <a:gd name="T9" fmla="*/ 26 h 75"/>
                        <a:gd name="T10" fmla="*/ 0 w 60"/>
                        <a:gd name="T11" fmla="*/ 38 h 75"/>
                        <a:gd name="T12" fmla="*/ 8 w 60"/>
                        <a:gd name="T13" fmla="*/ 40 h 75"/>
                        <a:gd name="T14" fmla="*/ 8 w 60"/>
                        <a:gd name="T15" fmla="*/ 48 h 75"/>
                        <a:gd name="T16" fmla="*/ 0 w 60"/>
                        <a:gd name="T17" fmla="*/ 53 h 75"/>
                        <a:gd name="T18" fmla="*/ 1 w 60"/>
                        <a:gd name="T19" fmla="*/ 66 h 75"/>
                        <a:gd name="T20" fmla="*/ 1 w 60"/>
                        <a:gd name="T21" fmla="*/ 74 h 75"/>
                        <a:gd name="T22" fmla="*/ 17 w 60"/>
                        <a:gd name="T23" fmla="*/ 73 h 75"/>
                        <a:gd name="T24" fmla="*/ 32 w 60"/>
                        <a:gd name="T25" fmla="*/ 63 h 75"/>
                        <a:gd name="T26" fmla="*/ 45 w 60"/>
                        <a:gd name="T27" fmla="*/ 63 h 75"/>
                        <a:gd name="T28" fmla="*/ 56 w 60"/>
                        <a:gd name="T29" fmla="*/ 61 h 75"/>
                        <a:gd name="T30" fmla="*/ 59 w 60"/>
                        <a:gd name="T31" fmla="*/ 40 h 75"/>
                        <a:gd name="T32" fmla="*/ 53 w 60"/>
                        <a:gd name="T33" fmla="*/ 24 h 75"/>
                        <a:gd name="T34" fmla="*/ 38 w 60"/>
                        <a:gd name="T35" fmla="*/ 24 h 75"/>
                        <a:gd name="T36" fmla="*/ 34 w 60"/>
                        <a:gd name="T37" fmla="*/ 15 h 75"/>
                        <a:gd name="T38" fmla="*/ 38 w 60"/>
                        <a:gd name="T39" fmla="*/ 4 h 75"/>
                        <a:gd name="T40" fmla="*/ 31 w 60"/>
                        <a:gd name="T41" fmla="*/ 0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0" h="75">
                          <a:moveTo>
                            <a:pt x="31" y="0"/>
                          </a:moveTo>
                          <a:lnTo>
                            <a:pt x="27" y="6"/>
                          </a:lnTo>
                          <a:lnTo>
                            <a:pt x="27" y="16"/>
                          </a:lnTo>
                          <a:lnTo>
                            <a:pt x="3" y="19"/>
                          </a:lnTo>
                          <a:lnTo>
                            <a:pt x="0" y="26"/>
                          </a:lnTo>
                          <a:lnTo>
                            <a:pt x="0" y="38"/>
                          </a:lnTo>
                          <a:lnTo>
                            <a:pt x="8" y="40"/>
                          </a:lnTo>
                          <a:lnTo>
                            <a:pt x="8" y="48"/>
                          </a:lnTo>
                          <a:lnTo>
                            <a:pt x="0" y="53"/>
                          </a:lnTo>
                          <a:lnTo>
                            <a:pt x="1" y="66"/>
                          </a:lnTo>
                          <a:lnTo>
                            <a:pt x="1" y="74"/>
                          </a:lnTo>
                          <a:lnTo>
                            <a:pt x="17" y="73"/>
                          </a:lnTo>
                          <a:lnTo>
                            <a:pt x="32" y="63"/>
                          </a:lnTo>
                          <a:lnTo>
                            <a:pt x="45" y="63"/>
                          </a:lnTo>
                          <a:lnTo>
                            <a:pt x="56" y="61"/>
                          </a:lnTo>
                          <a:lnTo>
                            <a:pt x="59" y="40"/>
                          </a:lnTo>
                          <a:lnTo>
                            <a:pt x="53" y="24"/>
                          </a:lnTo>
                          <a:lnTo>
                            <a:pt x="38" y="24"/>
                          </a:lnTo>
                          <a:lnTo>
                            <a:pt x="34" y="15"/>
                          </a:lnTo>
                          <a:lnTo>
                            <a:pt x="38" y="4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8" name="Freeform 248">
                      <a:extLst>
                        <a:ext uri="{FF2B5EF4-FFF2-40B4-BE49-F238E27FC236}">
                          <a16:creationId xmlns:a16="http://schemas.microsoft.com/office/drawing/2014/main" id="{2B1A2E17-9DAC-5FCC-F9AC-F2B5A8984A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5565" y="2880419"/>
                      <a:ext cx="50946" cy="41320"/>
                    </a:xfrm>
                    <a:custGeom>
                      <a:avLst/>
                      <a:gdLst>
                        <a:gd name="T0" fmla="*/ 19 w 32"/>
                        <a:gd name="T1" fmla="*/ 26 h 27"/>
                        <a:gd name="T2" fmla="*/ 4 w 32"/>
                        <a:gd name="T3" fmla="*/ 26 h 27"/>
                        <a:gd name="T4" fmla="*/ 0 w 32"/>
                        <a:gd name="T5" fmla="*/ 17 h 27"/>
                        <a:gd name="T6" fmla="*/ 4 w 32"/>
                        <a:gd name="T7" fmla="*/ 6 h 27"/>
                        <a:gd name="T8" fmla="*/ 12 w 32"/>
                        <a:gd name="T9" fmla="*/ 0 h 27"/>
                        <a:gd name="T10" fmla="*/ 22 w 32"/>
                        <a:gd name="T11" fmla="*/ 3 h 27"/>
                        <a:gd name="T12" fmla="*/ 28 w 32"/>
                        <a:gd name="T13" fmla="*/ 10 h 27"/>
                        <a:gd name="T14" fmla="*/ 31 w 32"/>
                        <a:gd name="T15" fmla="*/ 19 h 27"/>
                        <a:gd name="T16" fmla="*/ 19 w 32"/>
                        <a:gd name="T17" fmla="*/ 26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2" h="27">
                          <a:moveTo>
                            <a:pt x="19" y="26"/>
                          </a:moveTo>
                          <a:lnTo>
                            <a:pt x="4" y="26"/>
                          </a:lnTo>
                          <a:lnTo>
                            <a:pt x="0" y="17"/>
                          </a:lnTo>
                          <a:lnTo>
                            <a:pt x="4" y="6"/>
                          </a:lnTo>
                          <a:lnTo>
                            <a:pt x="12" y="0"/>
                          </a:lnTo>
                          <a:lnTo>
                            <a:pt x="22" y="3"/>
                          </a:lnTo>
                          <a:lnTo>
                            <a:pt x="28" y="10"/>
                          </a:lnTo>
                          <a:lnTo>
                            <a:pt x="31" y="19"/>
                          </a:lnTo>
                          <a:lnTo>
                            <a:pt x="19" y="2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9" name="Freeform 249">
                      <a:extLst>
                        <a:ext uri="{FF2B5EF4-FFF2-40B4-BE49-F238E27FC236}">
                          <a16:creationId xmlns:a16="http://schemas.microsoft.com/office/drawing/2014/main" id="{E25117F2-514F-D6E3-4B48-C246629657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71365" y="2771609"/>
                      <a:ext cx="161100" cy="276844"/>
                    </a:xfrm>
                    <a:custGeom>
                      <a:avLst/>
                      <a:gdLst>
                        <a:gd name="T0" fmla="*/ 16 w 104"/>
                        <a:gd name="T1" fmla="*/ 2 h 180"/>
                        <a:gd name="T2" fmla="*/ 10 w 104"/>
                        <a:gd name="T3" fmla="*/ 14 h 180"/>
                        <a:gd name="T4" fmla="*/ 0 w 104"/>
                        <a:gd name="T5" fmla="*/ 25 h 180"/>
                        <a:gd name="T6" fmla="*/ 8 w 104"/>
                        <a:gd name="T7" fmla="*/ 29 h 180"/>
                        <a:gd name="T8" fmla="*/ 10 w 104"/>
                        <a:gd name="T9" fmla="*/ 36 h 180"/>
                        <a:gd name="T10" fmla="*/ 10 w 104"/>
                        <a:gd name="T11" fmla="*/ 46 h 180"/>
                        <a:gd name="T12" fmla="*/ 2 w 104"/>
                        <a:gd name="T13" fmla="*/ 51 h 180"/>
                        <a:gd name="T14" fmla="*/ 5 w 104"/>
                        <a:gd name="T15" fmla="*/ 59 h 180"/>
                        <a:gd name="T16" fmla="*/ 14 w 104"/>
                        <a:gd name="T17" fmla="*/ 61 h 180"/>
                        <a:gd name="T18" fmla="*/ 16 w 104"/>
                        <a:gd name="T19" fmla="*/ 69 h 180"/>
                        <a:gd name="T20" fmla="*/ 13 w 104"/>
                        <a:gd name="T21" fmla="*/ 76 h 180"/>
                        <a:gd name="T22" fmla="*/ 36 w 104"/>
                        <a:gd name="T23" fmla="*/ 81 h 180"/>
                        <a:gd name="T24" fmla="*/ 41 w 104"/>
                        <a:gd name="T25" fmla="*/ 89 h 180"/>
                        <a:gd name="T26" fmla="*/ 48 w 104"/>
                        <a:gd name="T27" fmla="*/ 92 h 180"/>
                        <a:gd name="T28" fmla="*/ 46 w 104"/>
                        <a:gd name="T29" fmla="*/ 99 h 180"/>
                        <a:gd name="T30" fmla="*/ 34 w 104"/>
                        <a:gd name="T31" fmla="*/ 107 h 180"/>
                        <a:gd name="T32" fmla="*/ 24 w 104"/>
                        <a:gd name="T33" fmla="*/ 107 h 180"/>
                        <a:gd name="T34" fmla="*/ 22 w 104"/>
                        <a:gd name="T35" fmla="*/ 118 h 180"/>
                        <a:gd name="T36" fmla="*/ 26 w 104"/>
                        <a:gd name="T37" fmla="*/ 124 h 180"/>
                        <a:gd name="T38" fmla="*/ 24 w 104"/>
                        <a:gd name="T39" fmla="*/ 135 h 180"/>
                        <a:gd name="T40" fmla="*/ 16 w 104"/>
                        <a:gd name="T41" fmla="*/ 139 h 180"/>
                        <a:gd name="T42" fmla="*/ 39 w 104"/>
                        <a:gd name="T43" fmla="*/ 144 h 180"/>
                        <a:gd name="T44" fmla="*/ 37 w 104"/>
                        <a:gd name="T45" fmla="*/ 148 h 180"/>
                        <a:gd name="T46" fmla="*/ 29 w 104"/>
                        <a:gd name="T47" fmla="*/ 149 h 180"/>
                        <a:gd name="T48" fmla="*/ 19 w 104"/>
                        <a:gd name="T49" fmla="*/ 159 h 180"/>
                        <a:gd name="T50" fmla="*/ 11 w 104"/>
                        <a:gd name="T51" fmla="*/ 170 h 180"/>
                        <a:gd name="T52" fmla="*/ 10 w 104"/>
                        <a:gd name="T53" fmla="*/ 179 h 180"/>
                        <a:gd name="T54" fmla="*/ 31 w 104"/>
                        <a:gd name="T55" fmla="*/ 171 h 180"/>
                        <a:gd name="T56" fmla="*/ 45 w 104"/>
                        <a:gd name="T57" fmla="*/ 164 h 180"/>
                        <a:gd name="T58" fmla="*/ 63 w 104"/>
                        <a:gd name="T59" fmla="*/ 168 h 180"/>
                        <a:gd name="T60" fmla="*/ 79 w 104"/>
                        <a:gd name="T61" fmla="*/ 158 h 180"/>
                        <a:gd name="T62" fmla="*/ 97 w 104"/>
                        <a:gd name="T63" fmla="*/ 154 h 180"/>
                        <a:gd name="T64" fmla="*/ 86 w 104"/>
                        <a:gd name="T65" fmla="*/ 144 h 180"/>
                        <a:gd name="T66" fmla="*/ 92 w 104"/>
                        <a:gd name="T67" fmla="*/ 139 h 180"/>
                        <a:gd name="T68" fmla="*/ 102 w 104"/>
                        <a:gd name="T69" fmla="*/ 141 h 180"/>
                        <a:gd name="T70" fmla="*/ 103 w 104"/>
                        <a:gd name="T71" fmla="*/ 118 h 180"/>
                        <a:gd name="T72" fmla="*/ 84 w 104"/>
                        <a:gd name="T73" fmla="*/ 112 h 180"/>
                        <a:gd name="T74" fmla="*/ 84 w 104"/>
                        <a:gd name="T75" fmla="*/ 97 h 180"/>
                        <a:gd name="T76" fmla="*/ 81 w 104"/>
                        <a:gd name="T77" fmla="*/ 88 h 180"/>
                        <a:gd name="T78" fmla="*/ 71 w 104"/>
                        <a:gd name="T79" fmla="*/ 84 h 180"/>
                        <a:gd name="T80" fmla="*/ 73 w 104"/>
                        <a:gd name="T81" fmla="*/ 72 h 180"/>
                        <a:gd name="T82" fmla="*/ 63 w 104"/>
                        <a:gd name="T83" fmla="*/ 69 h 180"/>
                        <a:gd name="T84" fmla="*/ 66 w 104"/>
                        <a:gd name="T85" fmla="*/ 52 h 180"/>
                        <a:gd name="T86" fmla="*/ 42 w 104"/>
                        <a:gd name="T87" fmla="*/ 35 h 180"/>
                        <a:gd name="T88" fmla="*/ 55 w 104"/>
                        <a:gd name="T89" fmla="*/ 31 h 180"/>
                        <a:gd name="T90" fmla="*/ 56 w 104"/>
                        <a:gd name="T91" fmla="*/ 15 h 180"/>
                        <a:gd name="T92" fmla="*/ 34 w 104"/>
                        <a:gd name="T93" fmla="*/ 15 h 180"/>
                        <a:gd name="T94" fmla="*/ 34 w 104"/>
                        <a:gd name="T95" fmla="*/ 0 h 180"/>
                        <a:gd name="T96" fmla="*/ 16 w 104"/>
                        <a:gd name="T97" fmla="*/ 2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04" h="180">
                          <a:moveTo>
                            <a:pt x="16" y="2"/>
                          </a:moveTo>
                          <a:lnTo>
                            <a:pt x="10" y="14"/>
                          </a:lnTo>
                          <a:lnTo>
                            <a:pt x="0" y="25"/>
                          </a:lnTo>
                          <a:lnTo>
                            <a:pt x="8" y="29"/>
                          </a:lnTo>
                          <a:lnTo>
                            <a:pt x="10" y="36"/>
                          </a:lnTo>
                          <a:lnTo>
                            <a:pt x="10" y="46"/>
                          </a:lnTo>
                          <a:lnTo>
                            <a:pt x="2" y="51"/>
                          </a:lnTo>
                          <a:lnTo>
                            <a:pt x="5" y="59"/>
                          </a:lnTo>
                          <a:lnTo>
                            <a:pt x="14" y="61"/>
                          </a:lnTo>
                          <a:lnTo>
                            <a:pt x="16" y="69"/>
                          </a:lnTo>
                          <a:lnTo>
                            <a:pt x="13" y="76"/>
                          </a:lnTo>
                          <a:lnTo>
                            <a:pt x="36" y="81"/>
                          </a:lnTo>
                          <a:lnTo>
                            <a:pt x="41" y="89"/>
                          </a:lnTo>
                          <a:lnTo>
                            <a:pt x="48" y="92"/>
                          </a:lnTo>
                          <a:lnTo>
                            <a:pt x="46" y="99"/>
                          </a:lnTo>
                          <a:lnTo>
                            <a:pt x="34" y="107"/>
                          </a:lnTo>
                          <a:lnTo>
                            <a:pt x="24" y="107"/>
                          </a:lnTo>
                          <a:lnTo>
                            <a:pt x="22" y="118"/>
                          </a:lnTo>
                          <a:lnTo>
                            <a:pt x="26" y="124"/>
                          </a:lnTo>
                          <a:lnTo>
                            <a:pt x="24" y="135"/>
                          </a:lnTo>
                          <a:lnTo>
                            <a:pt x="16" y="139"/>
                          </a:lnTo>
                          <a:lnTo>
                            <a:pt x="39" y="144"/>
                          </a:lnTo>
                          <a:lnTo>
                            <a:pt x="37" y="148"/>
                          </a:lnTo>
                          <a:lnTo>
                            <a:pt x="29" y="149"/>
                          </a:lnTo>
                          <a:lnTo>
                            <a:pt x="19" y="159"/>
                          </a:lnTo>
                          <a:lnTo>
                            <a:pt x="11" y="170"/>
                          </a:lnTo>
                          <a:lnTo>
                            <a:pt x="10" y="179"/>
                          </a:lnTo>
                          <a:lnTo>
                            <a:pt x="31" y="171"/>
                          </a:lnTo>
                          <a:lnTo>
                            <a:pt x="45" y="164"/>
                          </a:lnTo>
                          <a:lnTo>
                            <a:pt x="63" y="168"/>
                          </a:lnTo>
                          <a:lnTo>
                            <a:pt x="79" y="158"/>
                          </a:lnTo>
                          <a:lnTo>
                            <a:pt x="97" y="154"/>
                          </a:lnTo>
                          <a:lnTo>
                            <a:pt x="86" y="144"/>
                          </a:lnTo>
                          <a:lnTo>
                            <a:pt x="92" y="139"/>
                          </a:lnTo>
                          <a:lnTo>
                            <a:pt x="102" y="141"/>
                          </a:lnTo>
                          <a:lnTo>
                            <a:pt x="103" y="118"/>
                          </a:lnTo>
                          <a:lnTo>
                            <a:pt x="84" y="112"/>
                          </a:lnTo>
                          <a:lnTo>
                            <a:pt x="84" y="97"/>
                          </a:lnTo>
                          <a:lnTo>
                            <a:pt x="81" y="88"/>
                          </a:lnTo>
                          <a:lnTo>
                            <a:pt x="71" y="84"/>
                          </a:lnTo>
                          <a:lnTo>
                            <a:pt x="73" y="72"/>
                          </a:lnTo>
                          <a:lnTo>
                            <a:pt x="63" y="69"/>
                          </a:lnTo>
                          <a:lnTo>
                            <a:pt x="66" y="52"/>
                          </a:lnTo>
                          <a:lnTo>
                            <a:pt x="42" y="35"/>
                          </a:lnTo>
                          <a:lnTo>
                            <a:pt x="55" y="31"/>
                          </a:lnTo>
                          <a:lnTo>
                            <a:pt x="56" y="15"/>
                          </a:lnTo>
                          <a:lnTo>
                            <a:pt x="34" y="15"/>
                          </a:lnTo>
                          <a:lnTo>
                            <a:pt x="34" y="0"/>
                          </a:lnTo>
                          <a:lnTo>
                            <a:pt x="16" y="2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0" name="Freeform 250">
                      <a:extLst>
                        <a:ext uri="{FF2B5EF4-FFF2-40B4-BE49-F238E27FC236}">
                          <a16:creationId xmlns:a16="http://schemas.microsoft.com/office/drawing/2014/main" id="{904509F8-1DB3-1A00-24E7-6C95CF9102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62242" y="2699988"/>
                      <a:ext cx="23408" cy="27547"/>
                    </a:xfrm>
                    <a:custGeom>
                      <a:avLst/>
                      <a:gdLst>
                        <a:gd name="T0" fmla="*/ 11 w 15"/>
                        <a:gd name="T1" fmla="*/ 0 h 19"/>
                        <a:gd name="T2" fmla="*/ 0 w 15"/>
                        <a:gd name="T3" fmla="*/ 9 h 19"/>
                        <a:gd name="T4" fmla="*/ 4 w 15"/>
                        <a:gd name="T5" fmla="*/ 18 h 19"/>
                        <a:gd name="T6" fmla="*/ 14 w 15"/>
                        <a:gd name="T7" fmla="*/ 18 h 19"/>
                        <a:gd name="T8" fmla="*/ 11 w 15"/>
                        <a:gd name="T9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5" h="19">
                          <a:moveTo>
                            <a:pt x="11" y="0"/>
                          </a:moveTo>
                          <a:lnTo>
                            <a:pt x="0" y="9"/>
                          </a:lnTo>
                          <a:lnTo>
                            <a:pt x="4" y="18"/>
                          </a:lnTo>
                          <a:lnTo>
                            <a:pt x="14" y="18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1" name="Freeform 251">
                      <a:extLst>
                        <a:ext uri="{FF2B5EF4-FFF2-40B4-BE49-F238E27FC236}">
                          <a16:creationId xmlns:a16="http://schemas.microsoft.com/office/drawing/2014/main" id="{09647AE0-85D0-04C9-C92F-F7057349BB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95803" y="2314335"/>
                      <a:ext cx="545261" cy="472425"/>
                    </a:xfrm>
                    <a:custGeom>
                      <a:avLst/>
                      <a:gdLst>
                        <a:gd name="T0" fmla="*/ 303 w 352"/>
                        <a:gd name="T1" fmla="*/ 42 h 306"/>
                        <a:gd name="T2" fmla="*/ 280 w 352"/>
                        <a:gd name="T3" fmla="*/ 30 h 306"/>
                        <a:gd name="T4" fmla="*/ 263 w 352"/>
                        <a:gd name="T5" fmla="*/ 48 h 306"/>
                        <a:gd name="T6" fmla="*/ 237 w 352"/>
                        <a:gd name="T7" fmla="*/ 66 h 306"/>
                        <a:gd name="T8" fmla="*/ 213 w 352"/>
                        <a:gd name="T9" fmla="*/ 61 h 306"/>
                        <a:gd name="T10" fmla="*/ 197 w 352"/>
                        <a:gd name="T11" fmla="*/ 78 h 306"/>
                        <a:gd name="T12" fmla="*/ 173 w 352"/>
                        <a:gd name="T13" fmla="*/ 78 h 306"/>
                        <a:gd name="T14" fmla="*/ 158 w 352"/>
                        <a:gd name="T15" fmla="*/ 90 h 306"/>
                        <a:gd name="T16" fmla="*/ 148 w 352"/>
                        <a:gd name="T17" fmla="*/ 100 h 306"/>
                        <a:gd name="T18" fmla="*/ 138 w 352"/>
                        <a:gd name="T19" fmla="*/ 117 h 306"/>
                        <a:gd name="T20" fmla="*/ 124 w 352"/>
                        <a:gd name="T21" fmla="*/ 129 h 306"/>
                        <a:gd name="T22" fmla="*/ 115 w 352"/>
                        <a:gd name="T23" fmla="*/ 151 h 306"/>
                        <a:gd name="T24" fmla="*/ 117 w 352"/>
                        <a:gd name="T25" fmla="*/ 172 h 306"/>
                        <a:gd name="T26" fmla="*/ 96 w 352"/>
                        <a:gd name="T27" fmla="*/ 174 h 306"/>
                        <a:gd name="T28" fmla="*/ 96 w 352"/>
                        <a:gd name="T29" fmla="*/ 210 h 306"/>
                        <a:gd name="T30" fmla="*/ 107 w 352"/>
                        <a:gd name="T31" fmla="*/ 242 h 306"/>
                        <a:gd name="T32" fmla="*/ 96 w 352"/>
                        <a:gd name="T33" fmla="*/ 267 h 306"/>
                        <a:gd name="T34" fmla="*/ 87 w 352"/>
                        <a:gd name="T35" fmla="*/ 295 h 306"/>
                        <a:gd name="T36" fmla="*/ 55 w 352"/>
                        <a:gd name="T37" fmla="*/ 292 h 306"/>
                        <a:gd name="T38" fmla="*/ 33 w 352"/>
                        <a:gd name="T39" fmla="*/ 303 h 306"/>
                        <a:gd name="T40" fmla="*/ 15 w 352"/>
                        <a:gd name="T41" fmla="*/ 287 h 306"/>
                        <a:gd name="T42" fmla="*/ 11 w 352"/>
                        <a:gd name="T43" fmla="*/ 256 h 306"/>
                        <a:gd name="T44" fmla="*/ 0 w 352"/>
                        <a:gd name="T45" fmla="*/ 218 h 306"/>
                        <a:gd name="T46" fmla="*/ 14 w 352"/>
                        <a:gd name="T47" fmla="*/ 205 h 306"/>
                        <a:gd name="T48" fmla="*/ 40 w 352"/>
                        <a:gd name="T49" fmla="*/ 199 h 306"/>
                        <a:gd name="T50" fmla="*/ 60 w 352"/>
                        <a:gd name="T51" fmla="*/ 189 h 306"/>
                        <a:gd name="T52" fmla="*/ 82 w 352"/>
                        <a:gd name="T53" fmla="*/ 165 h 306"/>
                        <a:gd name="T54" fmla="*/ 94 w 352"/>
                        <a:gd name="T55" fmla="*/ 144 h 306"/>
                        <a:gd name="T56" fmla="*/ 102 w 352"/>
                        <a:gd name="T57" fmla="*/ 117 h 306"/>
                        <a:gd name="T58" fmla="*/ 129 w 352"/>
                        <a:gd name="T59" fmla="*/ 87 h 306"/>
                        <a:gd name="T60" fmla="*/ 163 w 352"/>
                        <a:gd name="T61" fmla="*/ 74 h 306"/>
                        <a:gd name="T62" fmla="*/ 195 w 352"/>
                        <a:gd name="T63" fmla="*/ 64 h 306"/>
                        <a:gd name="T64" fmla="*/ 212 w 352"/>
                        <a:gd name="T65" fmla="*/ 46 h 306"/>
                        <a:gd name="T66" fmla="*/ 198 w 352"/>
                        <a:gd name="T67" fmla="*/ 23 h 306"/>
                        <a:gd name="T68" fmla="*/ 218 w 352"/>
                        <a:gd name="T69" fmla="*/ 8 h 306"/>
                        <a:gd name="T70" fmla="*/ 229 w 352"/>
                        <a:gd name="T71" fmla="*/ 25 h 306"/>
                        <a:gd name="T72" fmla="*/ 236 w 352"/>
                        <a:gd name="T73" fmla="*/ 17 h 306"/>
                        <a:gd name="T74" fmla="*/ 248 w 352"/>
                        <a:gd name="T75" fmla="*/ 26 h 306"/>
                        <a:gd name="T76" fmla="*/ 246 w 352"/>
                        <a:gd name="T77" fmla="*/ 10 h 306"/>
                        <a:gd name="T78" fmla="*/ 271 w 352"/>
                        <a:gd name="T79" fmla="*/ 12 h 306"/>
                        <a:gd name="T80" fmla="*/ 282 w 352"/>
                        <a:gd name="T81" fmla="*/ 14 h 306"/>
                        <a:gd name="T82" fmla="*/ 309 w 352"/>
                        <a:gd name="T83" fmla="*/ 5 h 306"/>
                        <a:gd name="T84" fmla="*/ 322 w 352"/>
                        <a:gd name="T85" fmla="*/ 26 h 306"/>
                        <a:gd name="T86" fmla="*/ 333 w 352"/>
                        <a:gd name="T87" fmla="*/ 48 h 306"/>
                        <a:gd name="T88" fmla="*/ 310 w 352"/>
                        <a:gd name="T89" fmla="*/ 80 h 306"/>
                        <a:gd name="T90" fmla="*/ 303 w 352"/>
                        <a:gd name="T91" fmla="*/ 42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52" h="306">
                          <a:moveTo>
                            <a:pt x="295" y="66"/>
                          </a:moveTo>
                          <a:lnTo>
                            <a:pt x="303" y="42"/>
                          </a:lnTo>
                          <a:lnTo>
                            <a:pt x="292" y="32"/>
                          </a:lnTo>
                          <a:lnTo>
                            <a:pt x="280" y="30"/>
                          </a:lnTo>
                          <a:lnTo>
                            <a:pt x="273" y="37"/>
                          </a:lnTo>
                          <a:lnTo>
                            <a:pt x="263" y="48"/>
                          </a:lnTo>
                          <a:lnTo>
                            <a:pt x="258" y="63"/>
                          </a:lnTo>
                          <a:lnTo>
                            <a:pt x="237" y="66"/>
                          </a:lnTo>
                          <a:lnTo>
                            <a:pt x="224" y="63"/>
                          </a:lnTo>
                          <a:lnTo>
                            <a:pt x="213" y="61"/>
                          </a:lnTo>
                          <a:lnTo>
                            <a:pt x="205" y="68"/>
                          </a:lnTo>
                          <a:lnTo>
                            <a:pt x="197" y="78"/>
                          </a:lnTo>
                          <a:lnTo>
                            <a:pt x="184" y="78"/>
                          </a:lnTo>
                          <a:lnTo>
                            <a:pt x="173" y="78"/>
                          </a:lnTo>
                          <a:lnTo>
                            <a:pt x="166" y="85"/>
                          </a:lnTo>
                          <a:lnTo>
                            <a:pt x="158" y="90"/>
                          </a:lnTo>
                          <a:lnTo>
                            <a:pt x="150" y="87"/>
                          </a:lnTo>
                          <a:lnTo>
                            <a:pt x="148" y="100"/>
                          </a:lnTo>
                          <a:lnTo>
                            <a:pt x="140" y="104"/>
                          </a:lnTo>
                          <a:lnTo>
                            <a:pt x="138" y="117"/>
                          </a:lnTo>
                          <a:lnTo>
                            <a:pt x="128" y="117"/>
                          </a:lnTo>
                          <a:lnTo>
                            <a:pt x="124" y="129"/>
                          </a:lnTo>
                          <a:lnTo>
                            <a:pt x="117" y="133"/>
                          </a:lnTo>
                          <a:lnTo>
                            <a:pt x="115" y="151"/>
                          </a:lnTo>
                          <a:lnTo>
                            <a:pt x="108" y="165"/>
                          </a:lnTo>
                          <a:lnTo>
                            <a:pt x="117" y="172"/>
                          </a:lnTo>
                          <a:lnTo>
                            <a:pt x="110" y="177"/>
                          </a:lnTo>
                          <a:lnTo>
                            <a:pt x="96" y="174"/>
                          </a:lnTo>
                          <a:lnTo>
                            <a:pt x="93" y="184"/>
                          </a:lnTo>
                          <a:lnTo>
                            <a:pt x="96" y="210"/>
                          </a:lnTo>
                          <a:lnTo>
                            <a:pt x="99" y="226"/>
                          </a:lnTo>
                          <a:lnTo>
                            <a:pt x="107" y="242"/>
                          </a:lnTo>
                          <a:lnTo>
                            <a:pt x="110" y="259"/>
                          </a:lnTo>
                          <a:lnTo>
                            <a:pt x="96" y="267"/>
                          </a:lnTo>
                          <a:lnTo>
                            <a:pt x="92" y="286"/>
                          </a:lnTo>
                          <a:lnTo>
                            <a:pt x="87" y="295"/>
                          </a:lnTo>
                          <a:lnTo>
                            <a:pt x="76" y="289"/>
                          </a:lnTo>
                          <a:lnTo>
                            <a:pt x="55" y="292"/>
                          </a:lnTo>
                          <a:lnTo>
                            <a:pt x="44" y="300"/>
                          </a:lnTo>
                          <a:lnTo>
                            <a:pt x="33" y="303"/>
                          </a:lnTo>
                          <a:lnTo>
                            <a:pt x="16" y="305"/>
                          </a:lnTo>
                          <a:lnTo>
                            <a:pt x="15" y="287"/>
                          </a:lnTo>
                          <a:lnTo>
                            <a:pt x="8" y="282"/>
                          </a:lnTo>
                          <a:lnTo>
                            <a:pt x="11" y="256"/>
                          </a:lnTo>
                          <a:lnTo>
                            <a:pt x="1" y="255"/>
                          </a:lnTo>
                          <a:lnTo>
                            <a:pt x="0" y="218"/>
                          </a:lnTo>
                          <a:lnTo>
                            <a:pt x="11" y="214"/>
                          </a:lnTo>
                          <a:lnTo>
                            <a:pt x="14" y="205"/>
                          </a:lnTo>
                          <a:lnTo>
                            <a:pt x="27" y="200"/>
                          </a:lnTo>
                          <a:lnTo>
                            <a:pt x="40" y="199"/>
                          </a:lnTo>
                          <a:lnTo>
                            <a:pt x="45" y="191"/>
                          </a:lnTo>
                          <a:lnTo>
                            <a:pt x="60" y="189"/>
                          </a:lnTo>
                          <a:lnTo>
                            <a:pt x="62" y="172"/>
                          </a:lnTo>
                          <a:lnTo>
                            <a:pt x="82" y="165"/>
                          </a:lnTo>
                          <a:lnTo>
                            <a:pt x="84" y="151"/>
                          </a:lnTo>
                          <a:lnTo>
                            <a:pt x="94" y="144"/>
                          </a:lnTo>
                          <a:lnTo>
                            <a:pt x="98" y="131"/>
                          </a:lnTo>
                          <a:lnTo>
                            <a:pt x="102" y="117"/>
                          </a:lnTo>
                          <a:lnTo>
                            <a:pt x="117" y="102"/>
                          </a:lnTo>
                          <a:lnTo>
                            <a:pt x="129" y="87"/>
                          </a:lnTo>
                          <a:lnTo>
                            <a:pt x="144" y="78"/>
                          </a:lnTo>
                          <a:lnTo>
                            <a:pt x="163" y="74"/>
                          </a:lnTo>
                          <a:lnTo>
                            <a:pt x="174" y="68"/>
                          </a:lnTo>
                          <a:lnTo>
                            <a:pt x="195" y="64"/>
                          </a:lnTo>
                          <a:lnTo>
                            <a:pt x="199" y="52"/>
                          </a:lnTo>
                          <a:lnTo>
                            <a:pt x="212" y="46"/>
                          </a:lnTo>
                          <a:lnTo>
                            <a:pt x="208" y="30"/>
                          </a:lnTo>
                          <a:lnTo>
                            <a:pt x="198" y="23"/>
                          </a:lnTo>
                          <a:lnTo>
                            <a:pt x="213" y="19"/>
                          </a:lnTo>
                          <a:lnTo>
                            <a:pt x="218" y="8"/>
                          </a:lnTo>
                          <a:lnTo>
                            <a:pt x="221" y="23"/>
                          </a:lnTo>
                          <a:lnTo>
                            <a:pt x="229" y="25"/>
                          </a:lnTo>
                          <a:lnTo>
                            <a:pt x="229" y="17"/>
                          </a:lnTo>
                          <a:lnTo>
                            <a:pt x="236" y="17"/>
                          </a:lnTo>
                          <a:lnTo>
                            <a:pt x="239" y="23"/>
                          </a:lnTo>
                          <a:lnTo>
                            <a:pt x="248" y="26"/>
                          </a:lnTo>
                          <a:lnTo>
                            <a:pt x="253" y="15"/>
                          </a:lnTo>
                          <a:lnTo>
                            <a:pt x="246" y="10"/>
                          </a:lnTo>
                          <a:lnTo>
                            <a:pt x="258" y="3"/>
                          </a:lnTo>
                          <a:lnTo>
                            <a:pt x="271" y="12"/>
                          </a:lnTo>
                          <a:lnTo>
                            <a:pt x="279" y="0"/>
                          </a:lnTo>
                          <a:lnTo>
                            <a:pt x="282" y="14"/>
                          </a:lnTo>
                          <a:lnTo>
                            <a:pt x="295" y="15"/>
                          </a:lnTo>
                          <a:lnTo>
                            <a:pt x="309" y="5"/>
                          </a:lnTo>
                          <a:lnTo>
                            <a:pt x="325" y="15"/>
                          </a:lnTo>
                          <a:lnTo>
                            <a:pt x="322" y="26"/>
                          </a:lnTo>
                          <a:lnTo>
                            <a:pt x="351" y="36"/>
                          </a:lnTo>
                          <a:lnTo>
                            <a:pt x="333" y="48"/>
                          </a:lnTo>
                          <a:lnTo>
                            <a:pt x="317" y="65"/>
                          </a:lnTo>
                          <a:lnTo>
                            <a:pt x="310" y="80"/>
                          </a:lnTo>
                          <a:lnTo>
                            <a:pt x="295" y="66"/>
                          </a:lnTo>
                          <a:lnTo>
                            <a:pt x="303" y="4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2" name="Freeform 252">
                      <a:extLst>
                        <a:ext uri="{FF2B5EF4-FFF2-40B4-BE49-F238E27FC236}">
                          <a16:creationId xmlns:a16="http://schemas.microsoft.com/office/drawing/2014/main" id="{26FE5ED8-AFAD-1594-A285-5713A1D3C5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05788" y="3003002"/>
                      <a:ext cx="262992" cy="272712"/>
                    </a:xfrm>
                    <a:custGeom>
                      <a:avLst/>
                      <a:gdLst>
                        <a:gd name="T0" fmla="*/ 89 w 170"/>
                        <a:gd name="T1" fmla="*/ 3 h 176"/>
                        <a:gd name="T2" fmla="*/ 85 w 170"/>
                        <a:gd name="T3" fmla="*/ 15 h 176"/>
                        <a:gd name="T4" fmla="*/ 78 w 170"/>
                        <a:gd name="T5" fmla="*/ 21 h 176"/>
                        <a:gd name="T6" fmla="*/ 74 w 170"/>
                        <a:gd name="T7" fmla="*/ 29 h 176"/>
                        <a:gd name="T8" fmla="*/ 63 w 170"/>
                        <a:gd name="T9" fmla="*/ 27 h 176"/>
                        <a:gd name="T10" fmla="*/ 61 w 170"/>
                        <a:gd name="T11" fmla="*/ 36 h 176"/>
                        <a:gd name="T12" fmla="*/ 50 w 170"/>
                        <a:gd name="T13" fmla="*/ 37 h 176"/>
                        <a:gd name="T14" fmla="*/ 42 w 170"/>
                        <a:gd name="T15" fmla="*/ 29 h 176"/>
                        <a:gd name="T16" fmla="*/ 34 w 170"/>
                        <a:gd name="T17" fmla="*/ 31 h 176"/>
                        <a:gd name="T18" fmla="*/ 38 w 170"/>
                        <a:gd name="T19" fmla="*/ 39 h 176"/>
                        <a:gd name="T20" fmla="*/ 36 w 170"/>
                        <a:gd name="T21" fmla="*/ 47 h 176"/>
                        <a:gd name="T22" fmla="*/ 23 w 170"/>
                        <a:gd name="T23" fmla="*/ 48 h 176"/>
                        <a:gd name="T24" fmla="*/ 17 w 170"/>
                        <a:gd name="T25" fmla="*/ 52 h 176"/>
                        <a:gd name="T26" fmla="*/ 15 w 170"/>
                        <a:gd name="T27" fmla="*/ 54 h 176"/>
                        <a:gd name="T28" fmla="*/ 0 w 170"/>
                        <a:gd name="T29" fmla="*/ 56 h 176"/>
                        <a:gd name="T30" fmla="*/ 0 w 170"/>
                        <a:gd name="T31" fmla="*/ 60 h 176"/>
                        <a:gd name="T32" fmla="*/ 0 w 170"/>
                        <a:gd name="T33" fmla="*/ 66 h 176"/>
                        <a:gd name="T34" fmla="*/ 18 w 170"/>
                        <a:gd name="T35" fmla="*/ 75 h 176"/>
                        <a:gd name="T36" fmla="*/ 26 w 170"/>
                        <a:gd name="T37" fmla="*/ 79 h 176"/>
                        <a:gd name="T38" fmla="*/ 34 w 170"/>
                        <a:gd name="T39" fmla="*/ 88 h 176"/>
                        <a:gd name="T40" fmla="*/ 40 w 170"/>
                        <a:gd name="T41" fmla="*/ 102 h 176"/>
                        <a:gd name="T42" fmla="*/ 48 w 170"/>
                        <a:gd name="T43" fmla="*/ 111 h 176"/>
                        <a:gd name="T44" fmla="*/ 40 w 170"/>
                        <a:gd name="T45" fmla="*/ 115 h 176"/>
                        <a:gd name="T46" fmla="*/ 36 w 170"/>
                        <a:gd name="T47" fmla="*/ 150 h 176"/>
                        <a:gd name="T48" fmla="*/ 31 w 170"/>
                        <a:gd name="T49" fmla="*/ 160 h 176"/>
                        <a:gd name="T50" fmla="*/ 50 w 170"/>
                        <a:gd name="T51" fmla="*/ 166 h 176"/>
                        <a:gd name="T52" fmla="*/ 70 w 170"/>
                        <a:gd name="T53" fmla="*/ 167 h 176"/>
                        <a:gd name="T54" fmla="*/ 80 w 170"/>
                        <a:gd name="T55" fmla="*/ 175 h 176"/>
                        <a:gd name="T56" fmla="*/ 108 w 170"/>
                        <a:gd name="T57" fmla="*/ 175 h 176"/>
                        <a:gd name="T58" fmla="*/ 105 w 170"/>
                        <a:gd name="T59" fmla="*/ 164 h 176"/>
                        <a:gd name="T60" fmla="*/ 110 w 170"/>
                        <a:gd name="T61" fmla="*/ 153 h 176"/>
                        <a:gd name="T62" fmla="*/ 122 w 170"/>
                        <a:gd name="T63" fmla="*/ 152 h 176"/>
                        <a:gd name="T64" fmla="*/ 134 w 170"/>
                        <a:gd name="T65" fmla="*/ 152 h 176"/>
                        <a:gd name="T66" fmla="*/ 143 w 170"/>
                        <a:gd name="T67" fmla="*/ 158 h 176"/>
                        <a:gd name="T68" fmla="*/ 154 w 170"/>
                        <a:gd name="T69" fmla="*/ 161 h 176"/>
                        <a:gd name="T70" fmla="*/ 162 w 170"/>
                        <a:gd name="T71" fmla="*/ 148 h 176"/>
                        <a:gd name="T72" fmla="*/ 162 w 170"/>
                        <a:gd name="T73" fmla="*/ 138 h 176"/>
                        <a:gd name="T74" fmla="*/ 151 w 170"/>
                        <a:gd name="T75" fmla="*/ 133 h 176"/>
                        <a:gd name="T76" fmla="*/ 149 w 170"/>
                        <a:gd name="T77" fmla="*/ 119 h 176"/>
                        <a:gd name="T78" fmla="*/ 155 w 170"/>
                        <a:gd name="T79" fmla="*/ 110 h 176"/>
                        <a:gd name="T80" fmla="*/ 155 w 170"/>
                        <a:gd name="T81" fmla="*/ 99 h 176"/>
                        <a:gd name="T82" fmla="*/ 148 w 170"/>
                        <a:gd name="T83" fmla="*/ 93 h 176"/>
                        <a:gd name="T84" fmla="*/ 151 w 170"/>
                        <a:gd name="T85" fmla="*/ 84 h 176"/>
                        <a:gd name="T86" fmla="*/ 157 w 170"/>
                        <a:gd name="T87" fmla="*/ 74 h 176"/>
                        <a:gd name="T88" fmla="*/ 166 w 170"/>
                        <a:gd name="T89" fmla="*/ 73 h 176"/>
                        <a:gd name="T90" fmla="*/ 163 w 170"/>
                        <a:gd name="T91" fmla="*/ 51 h 176"/>
                        <a:gd name="T92" fmla="*/ 169 w 170"/>
                        <a:gd name="T93" fmla="*/ 43 h 176"/>
                        <a:gd name="T94" fmla="*/ 156 w 170"/>
                        <a:gd name="T95" fmla="*/ 32 h 176"/>
                        <a:gd name="T96" fmla="*/ 137 w 170"/>
                        <a:gd name="T97" fmla="*/ 33 h 176"/>
                        <a:gd name="T98" fmla="*/ 119 w 170"/>
                        <a:gd name="T99" fmla="*/ 27 h 176"/>
                        <a:gd name="T100" fmla="*/ 114 w 170"/>
                        <a:gd name="T101" fmla="*/ 14 h 176"/>
                        <a:gd name="T102" fmla="*/ 102 w 170"/>
                        <a:gd name="T103" fmla="*/ 8 h 176"/>
                        <a:gd name="T104" fmla="*/ 103 w 170"/>
                        <a:gd name="T105" fmla="*/ 0 h 176"/>
                        <a:gd name="T106" fmla="*/ 89 w 170"/>
                        <a:gd name="T107" fmla="*/ 3 h 1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70" h="176">
                          <a:moveTo>
                            <a:pt x="89" y="3"/>
                          </a:moveTo>
                          <a:lnTo>
                            <a:pt x="85" y="15"/>
                          </a:lnTo>
                          <a:lnTo>
                            <a:pt x="78" y="21"/>
                          </a:lnTo>
                          <a:lnTo>
                            <a:pt x="74" y="29"/>
                          </a:lnTo>
                          <a:lnTo>
                            <a:pt x="63" y="27"/>
                          </a:lnTo>
                          <a:lnTo>
                            <a:pt x="61" y="36"/>
                          </a:lnTo>
                          <a:lnTo>
                            <a:pt x="50" y="37"/>
                          </a:lnTo>
                          <a:lnTo>
                            <a:pt x="42" y="29"/>
                          </a:lnTo>
                          <a:lnTo>
                            <a:pt x="34" y="31"/>
                          </a:lnTo>
                          <a:lnTo>
                            <a:pt x="38" y="39"/>
                          </a:lnTo>
                          <a:lnTo>
                            <a:pt x="36" y="47"/>
                          </a:lnTo>
                          <a:lnTo>
                            <a:pt x="23" y="48"/>
                          </a:lnTo>
                          <a:lnTo>
                            <a:pt x="17" y="52"/>
                          </a:lnTo>
                          <a:lnTo>
                            <a:pt x="15" y="54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0" y="66"/>
                          </a:lnTo>
                          <a:lnTo>
                            <a:pt x="18" y="75"/>
                          </a:lnTo>
                          <a:lnTo>
                            <a:pt x="26" y="79"/>
                          </a:lnTo>
                          <a:lnTo>
                            <a:pt x="34" y="88"/>
                          </a:lnTo>
                          <a:lnTo>
                            <a:pt x="40" y="102"/>
                          </a:lnTo>
                          <a:lnTo>
                            <a:pt x="48" y="111"/>
                          </a:lnTo>
                          <a:lnTo>
                            <a:pt x="40" y="115"/>
                          </a:lnTo>
                          <a:lnTo>
                            <a:pt x="36" y="150"/>
                          </a:lnTo>
                          <a:lnTo>
                            <a:pt x="31" y="160"/>
                          </a:lnTo>
                          <a:lnTo>
                            <a:pt x="50" y="166"/>
                          </a:lnTo>
                          <a:lnTo>
                            <a:pt x="70" y="167"/>
                          </a:lnTo>
                          <a:lnTo>
                            <a:pt x="80" y="175"/>
                          </a:lnTo>
                          <a:lnTo>
                            <a:pt x="108" y="175"/>
                          </a:lnTo>
                          <a:lnTo>
                            <a:pt x="105" y="164"/>
                          </a:lnTo>
                          <a:lnTo>
                            <a:pt x="110" y="153"/>
                          </a:lnTo>
                          <a:lnTo>
                            <a:pt x="122" y="152"/>
                          </a:lnTo>
                          <a:lnTo>
                            <a:pt x="134" y="152"/>
                          </a:lnTo>
                          <a:lnTo>
                            <a:pt x="143" y="158"/>
                          </a:lnTo>
                          <a:lnTo>
                            <a:pt x="154" y="161"/>
                          </a:lnTo>
                          <a:lnTo>
                            <a:pt x="162" y="148"/>
                          </a:lnTo>
                          <a:lnTo>
                            <a:pt x="162" y="138"/>
                          </a:lnTo>
                          <a:lnTo>
                            <a:pt x="151" y="133"/>
                          </a:lnTo>
                          <a:lnTo>
                            <a:pt x="149" y="119"/>
                          </a:lnTo>
                          <a:lnTo>
                            <a:pt x="155" y="110"/>
                          </a:lnTo>
                          <a:lnTo>
                            <a:pt x="155" y="99"/>
                          </a:lnTo>
                          <a:lnTo>
                            <a:pt x="148" y="93"/>
                          </a:lnTo>
                          <a:lnTo>
                            <a:pt x="151" y="84"/>
                          </a:lnTo>
                          <a:lnTo>
                            <a:pt x="157" y="74"/>
                          </a:lnTo>
                          <a:lnTo>
                            <a:pt x="166" y="73"/>
                          </a:lnTo>
                          <a:lnTo>
                            <a:pt x="163" y="51"/>
                          </a:lnTo>
                          <a:lnTo>
                            <a:pt x="169" y="43"/>
                          </a:lnTo>
                          <a:lnTo>
                            <a:pt x="156" y="32"/>
                          </a:lnTo>
                          <a:lnTo>
                            <a:pt x="137" y="33"/>
                          </a:lnTo>
                          <a:lnTo>
                            <a:pt x="119" y="27"/>
                          </a:lnTo>
                          <a:lnTo>
                            <a:pt x="114" y="14"/>
                          </a:lnTo>
                          <a:lnTo>
                            <a:pt x="102" y="8"/>
                          </a:lnTo>
                          <a:lnTo>
                            <a:pt x="103" y="0"/>
                          </a:lnTo>
                          <a:lnTo>
                            <a:pt x="89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3" name="Freeform 253">
                      <a:extLst>
                        <a:ext uri="{FF2B5EF4-FFF2-40B4-BE49-F238E27FC236}">
                          <a16:creationId xmlns:a16="http://schemas.microsoft.com/office/drawing/2014/main" id="{C8B85FC3-41AB-C9C9-95B2-FE66F6824A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4357" y="3132470"/>
                      <a:ext cx="264369" cy="261693"/>
                    </a:xfrm>
                    <a:custGeom>
                      <a:avLst/>
                      <a:gdLst>
                        <a:gd name="T0" fmla="*/ 13 w 172"/>
                        <a:gd name="T1" fmla="*/ 65 h 170"/>
                        <a:gd name="T2" fmla="*/ 13 w 172"/>
                        <a:gd name="T3" fmla="*/ 55 h 170"/>
                        <a:gd name="T4" fmla="*/ 2 w 172"/>
                        <a:gd name="T5" fmla="*/ 50 h 170"/>
                        <a:gd name="T6" fmla="*/ 0 w 172"/>
                        <a:gd name="T7" fmla="*/ 36 h 170"/>
                        <a:gd name="T8" fmla="*/ 6 w 172"/>
                        <a:gd name="T9" fmla="*/ 27 h 170"/>
                        <a:gd name="T10" fmla="*/ 6 w 172"/>
                        <a:gd name="T11" fmla="*/ 16 h 170"/>
                        <a:gd name="T12" fmla="*/ 20 w 172"/>
                        <a:gd name="T13" fmla="*/ 16 h 170"/>
                        <a:gd name="T14" fmla="*/ 25 w 172"/>
                        <a:gd name="T15" fmla="*/ 10 h 170"/>
                        <a:gd name="T16" fmla="*/ 30 w 172"/>
                        <a:gd name="T17" fmla="*/ 17 h 170"/>
                        <a:gd name="T18" fmla="*/ 35 w 172"/>
                        <a:gd name="T19" fmla="*/ 12 h 170"/>
                        <a:gd name="T20" fmla="*/ 41 w 172"/>
                        <a:gd name="T21" fmla="*/ 14 h 170"/>
                        <a:gd name="T22" fmla="*/ 46 w 172"/>
                        <a:gd name="T23" fmla="*/ 3 h 170"/>
                        <a:gd name="T24" fmla="*/ 52 w 172"/>
                        <a:gd name="T25" fmla="*/ 6 h 170"/>
                        <a:gd name="T26" fmla="*/ 67 w 172"/>
                        <a:gd name="T27" fmla="*/ 6 h 170"/>
                        <a:gd name="T28" fmla="*/ 80 w 172"/>
                        <a:gd name="T29" fmla="*/ 0 h 170"/>
                        <a:gd name="T30" fmla="*/ 88 w 172"/>
                        <a:gd name="T31" fmla="*/ 9 h 170"/>
                        <a:gd name="T32" fmla="*/ 91 w 172"/>
                        <a:gd name="T33" fmla="*/ 21 h 170"/>
                        <a:gd name="T34" fmla="*/ 84 w 172"/>
                        <a:gd name="T35" fmla="*/ 27 h 170"/>
                        <a:gd name="T36" fmla="*/ 80 w 172"/>
                        <a:gd name="T37" fmla="*/ 41 h 170"/>
                        <a:gd name="T38" fmla="*/ 80 w 172"/>
                        <a:gd name="T39" fmla="*/ 51 h 170"/>
                        <a:gd name="T40" fmla="*/ 86 w 172"/>
                        <a:gd name="T41" fmla="*/ 54 h 170"/>
                        <a:gd name="T42" fmla="*/ 95 w 172"/>
                        <a:gd name="T43" fmla="*/ 69 h 170"/>
                        <a:gd name="T44" fmla="*/ 106 w 172"/>
                        <a:gd name="T45" fmla="*/ 85 h 170"/>
                        <a:gd name="T46" fmla="*/ 124 w 172"/>
                        <a:gd name="T47" fmla="*/ 101 h 170"/>
                        <a:gd name="T48" fmla="*/ 133 w 172"/>
                        <a:gd name="T49" fmla="*/ 101 h 170"/>
                        <a:gd name="T50" fmla="*/ 140 w 172"/>
                        <a:gd name="T51" fmla="*/ 99 h 170"/>
                        <a:gd name="T52" fmla="*/ 141 w 172"/>
                        <a:gd name="T53" fmla="*/ 106 h 170"/>
                        <a:gd name="T54" fmla="*/ 146 w 172"/>
                        <a:gd name="T55" fmla="*/ 111 h 170"/>
                        <a:gd name="T56" fmla="*/ 149 w 172"/>
                        <a:gd name="T57" fmla="*/ 117 h 170"/>
                        <a:gd name="T58" fmla="*/ 157 w 172"/>
                        <a:gd name="T59" fmla="*/ 123 h 170"/>
                        <a:gd name="T60" fmla="*/ 163 w 172"/>
                        <a:gd name="T61" fmla="*/ 129 h 170"/>
                        <a:gd name="T62" fmla="*/ 171 w 172"/>
                        <a:gd name="T63" fmla="*/ 139 h 170"/>
                        <a:gd name="T64" fmla="*/ 166 w 172"/>
                        <a:gd name="T65" fmla="*/ 143 h 170"/>
                        <a:gd name="T66" fmla="*/ 154 w 172"/>
                        <a:gd name="T67" fmla="*/ 134 h 170"/>
                        <a:gd name="T68" fmla="*/ 145 w 172"/>
                        <a:gd name="T69" fmla="*/ 138 h 170"/>
                        <a:gd name="T70" fmla="*/ 142 w 172"/>
                        <a:gd name="T71" fmla="*/ 144 h 170"/>
                        <a:gd name="T72" fmla="*/ 148 w 172"/>
                        <a:gd name="T73" fmla="*/ 155 h 170"/>
                        <a:gd name="T74" fmla="*/ 142 w 172"/>
                        <a:gd name="T75" fmla="*/ 161 h 170"/>
                        <a:gd name="T76" fmla="*/ 138 w 172"/>
                        <a:gd name="T77" fmla="*/ 169 h 170"/>
                        <a:gd name="T78" fmla="*/ 130 w 172"/>
                        <a:gd name="T79" fmla="*/ 169 h 170"/>
                        <a:gd name="T80" fmla="*/ 131 w 172"/>
                        <a:gd name="T81" fmla="*/ 152 h 170"/>
                        <a:gd name="T82" fmla="*/ 131 w 172"/>
                        <a:gd name="T83" fmla="*/ 144 h 170"/>
                        <a:gd name="T84" fmla="*/ 121 w 172"/>
                        <a:gd name="T85" fmla="*/ 137 h 170"/>
                        <a:gd name="T86" fmla="*/ 116 w 172"/>
                        <a:gd name="T87" fmla="*/ 128 h 170"/>
                        <a:gd name="T88" fmla="*/ 108 w 172"/>
                        <a:gd name="T89" fmla="*/ 126 h 170"/>
                        <a:gd name="T90" fmla="*/ 108 w 172"/>
                        <a:gd name="T91" fmla="*/ 117 h 170"/>
                        <a:gd name="T92" fmla="*/ 87 w 172"/>
                        <a:gd name="T93" fmla="*/ 111 h 170"/>
                        <a:gd name="T94" fmla="*/ 74 w 172"/>
                        <a:gd name="T95" fmla="*/ 99 h 170"/>
                        <a:gd name="T96" fmla="*/ 66 w 172"/>
                        <a:gd name="T97" fmla="*/ 93 h 170"/>
                        <a:gd name="T98" fmla="*/ 58 w 172"/>
                        <a:gd name="T99" fmla="*/ 86 h 170"/>
                        <a:gd name="T100" fmla="*/ 53 w 172"/>
                        <a:gd name="T101" fmla="*/ 69 h 170"/>
                        <a:gd name="T102" fmla="*/ 49 w 172"/>
                        <a:gd name="T103" fmla="*/ 59 h 170"/>
                        <a:gd name="T104" fmla="*/ 32 w 172"/>
                        <a:gd name="T105" fmla="*/ 56 h 170"/>
                        <a:gd name="T106" fmla="*/ 29 w 172"/>
                        <a:gd name="T107" fmla="*/ 64 h 170"/>
                        <a:gd name="T108" fmla="*/ 13 w 172"/>
                        <a:gd name="T109" fmla="*/ 65 h 1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72" h="170">
                          <a:moveTo>
                            <a:pt x="13" y="65"/>
                          </a:moveTo>
                          <a:lnTo>
                            <a:pt x="13" y="55"/>
                          </a:lnTo>
                          <a:lnTo>
                            <a:pt x="2" y="50"/>
                          </a:lnTo>
                          <a:lnTo>
                            <a:pt x="0" y="36"/>
                          </a:lnTo>
                          <a:lnTo>
                            <a:pt x="6" y="27"/>
                          </a:lnTo>
                          <a:lnTo>
                            <a:pt x="6" y="16"/>
                          </a:lnTo>
                          <a:lnTo>
                            <a:pt x="20" y="16"/>
                          </a:lnTo>
                          <a:lnTo>
                            <a:pt x="25" y="10"/>
                          </a:lnTo>
                          <a:lnTo>
                            <a:pt x="30" y="17"/>
                          </a:lnTo>
                          <a:lnTo>
                            <a:pt x="35" y="12"/>
                          </a:lnTo>
                          <a:lnTo>
                            <a:pt x="41" y="14"/>
                          </a:lnTo>
                          <a:lnTo>
                            <a:pt x="46" y="3"/>
                          </a:lnTo>
                          <a:lnTo>
                            <a:pt x="52" y="6"/>
                          </a:lnTo>
                          <a:lnTo>
                            <a:pt x="67" y="6"/>
                          </a:lnTo>
                          <a:lnTo>
                            <a:pt x="80" y="0"/>
                          </a:lnTo>
                          <a:lnTo>
                            <a:pt x="88" y="9"/>
                          </a:lnTo>
                          <a:lnTo>
                            <a:pt x="91" y="21"/>
                          </a:lnTo>
                          <a:lnTo>
                            <a:pt x="84" y="27"/>
                          </a:lnTo>
                          <a:lnTo>
                            <a:pt x="80" y="41"/>
                          </a:lnTo>
                          <a:lnTo>
                            <a:pt x="80" y="51"/>
                          </a:lnTo>
                          <a:lnTo>
                            <a:pt x="86" y="54"/>
                          </a:lnTo>
                          <a:lnTo>
                            <a:pt x="95" y="69"/>
                          </a:lnTo>
                          <a:lnTo>
                            <a:pt x="106" y="85"/>
                          </a:lnTo>
                          <a:lnTo>
                            <a:pt x="124" y="101"/>
                          </a:lnTo>
                          <a:lnTo>
                            <a:pt x="133" y="101"/>
                          </a:lnTo>
                          <a:lnTo>
                            <a:pt x="140" y="99"/>
                          </a:lnTo>
                          <a:lnTo>
                            <a:pt x="141" y="106"/>
                          </a:lnTo>
                          <a:lnTo>
                            <a:pt x="146" y="111"/>
                          </a:lnTo>
                          <a:lnTo>
                            <a:pt x="149" y="117"/>
                          </a:lnTo>
                          <a:lnTo>
                            <a:pt x="157" y="123"/>
                          </a:lnTo>
                          <a:lnTo>
                            <a:pt x="163" y="129"/>
                          </a:lnTo>
                          <a:lnTo>
                            <a:pt x="171" y="139"/>
                          </a:lnTo>
                          <a:lnTo>
                            <a:pt x="166" y="143"/>
                          </a:lnTo>
                          <a:lnTo>
                            <a:pt x="154" y="134"/>
                          </a:lnTo>
                          <a:lnTo>
                            <a:pt x="145" y="138"/>
                          </a:lnTo>
                          <a:lnTo>
                            <a:pt x="142" y="144"/>
                          </a:lnTo>
                          <a:lnTo>
                            <a:pt x="148" y="155"/>
                          </a:lnTo>
                          <a:lnTo>
                            <a:pt x="142" y="161"/>
                          </a:lnTo>
                          <a:lnTo>
                            <a:pt x="138" y="169"/>
                          </a:lnTo>
                          <a:lnTo>
                            <a:pt x="130" y="169"/>
                          </a:lnTo>
                          <a:lnTo>
                            <a:pt x="131" y="152"/>
                          </a:lnTo>
                          <a:lnTo>
                            <a:pt x="131" y="144"/>
                          </a:lnTo>
                          <a:lnTo>
                            <a:pt x="121" y="137"/>
                          </a:lnTo>
                          <a:lnTo>
                            <a:pt x="116" y="128"/>
                          </a:lnTo>
                          <a:lnTo>
                            <a:pt x="108" y="126"/>
                          </a:lnTo>
                          <a:lnTo>
                            <a:pt x="108" y="117"/>
                          </a:lnTo>
                          <a:lnTo>
                            <a:pt x="87" y="111"/>
                          </a:lnTo>
                          <a:lnTo>
                            <a:pt x="74" y="99"/>
                          </a:lnTo>
                          <a:lnTo>
                            <a:pt x="66" y="93"/>
                          </a:lnTo>
                          <a:lnTo>
                            <a:pt x="58" y="86"/>
                          </a:lnTo>
                          <a:lnTo>
                            <a:pt x="53" y="69"/>
                          </a:lnTo>
                          <a:lnTo>
                            <a:pt x="49" y="59"/>
                          </a:lnTo>
                          <a:lnTo>
                            <a:pt x="32" y="56"/>
                          </a:lnTo>
                          <a:lnTo>
                            <a:pt x="29" y="64"/>
                          </a:lnTo>
                          <a:lnTo>
                            <a:pt x="13" y="6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4" name="Freeform 254">
                      <a:extLst>
                        <a:ext uri="{FF2B5EF4-FFF2-40B4-BE49-F238E27FC236}">
                          <a16:creationId xmlns:a16="http://schemas.microsoft.com/office/drawing/2014/main" id="{65C041AE-6C62-68CB-635D-B0E05E079A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1142" y="3235771"/>
                      <a:ext cx="271253" cy="216242"/>
                    </a:xfrm>
                    <a:custGeom>
                      <a:avLst/>
                      <a:gdLst>
                        <a:gd name="T0" fmla="*/ 174 w 175"/>
                        <a:gd name="T1" fmla="*/ 25 h 140"/>
                        <a:gd name="T2" fmla="*/ 147 w 175"/>
                        <a:gd name="T3" fmla="*/ 25 h 140"/>
                        <a:gd name="T4" fmla="*/ 137 w 175"/>
                        <a:gd name="T5" fmla="*/ 18 h 140"/>
                        <a:gd name="T6" fmla="*/ 116 w 175"/>
                        <a:gd name="T7" fmla="*/ 16 h 140"/>
                        <a:gd name="T8" fmla="*/ 98 w 175"/>
                        <a:gd name="T9" fmla="*/ 10 h 140"/>
                        <a:gd name="T10" fmla="*/ 76 w 175"/>
                        <a:gd name="T11" fmla="*/ 3 h 140"/>
                        <a:gd name="T12" fmla="*/ 64 w 175"/>
                        <a:gd name="T13" fmla="*/ 6 h 140"/>
                        <a:gd name="T14" fmla="*/ 53 w 175"/>
                        <a:gd name="T15" fmla="*/ 0 h 140"/>
                        <a:gd name="T16" fmla="*/ 5 w 175"/>
                        <a:gd name="T17" fmla="*/ 1 h 140"/>
                        <a:gd name="T18" fmla="*/ 8 w 175"/>
                        <a:gd name="T19" fmla="*/ 8 h 140"/>
                        <a:gd name="T20" fmla="*/ 0 w 175"/>
                        <a:gd name="T21" fmla="*/ 11 h 140"/>
                        <a:gd name="T22" fmla="*/ 1 w 175"/>
                        <a:gd name="T23" fmla="*/ 22 h 140"/>
                        <a:gd name="T24" fmla="*/ 8 w 175"/>
                        <a:gd name="T25" fmla="*/ 30 h 140"/>
                        <a:gd name="T26" fmla="*/ 12 w 175"/>
                        <a:gd name="T27" fmla="*/ 40 h 140"/>
                        <a:gd name="T28" fmla="*/ 25 w 175"/>
                        <a:gd name="T29" fmla="*/ 39 h 140"/>
                        <a:gd name="T30" fmla="*/ 35 w 175"/>
                        <a:gd name="T31" fmla="*/ 35 h 140"/>
                        <a:gd name="T32" fmla="*/ 39 w 175"/>
                        <a:gd name="T33" fmla="*/ 40 h 140"/>
                        <a:gd name="T34" fmla="*/ 36 w 175"/>
                        <a:gd name="T35" fmla="*/ 45 h 140"/>
                        <a:gd name="T36" fmla="*/ 33 w 175"/>
                        <a:gd name="T37" fmla="*/ 50 h 140"/>
                        <a:gd name="T38" fmla="*/ 27 w 175"/>
                        <a:gd name="T39" fmla="*/ 77 h 140"/>
                        <a:gd name="T40" fmla="*/ 21 w 175"/>
                        <a:gd name="T41" fmla="*/ 84 h 140"/>
                        <a:gd name="T42" fmla="*/ 29 w 175"/>
                        <a:gd name="T43" fmla="*/ 90 h 140"/>
                        <a:gd name="T44" fmla="*/ 30 w 175"/>
                        <a:gd name="T45" fmla="*/ 111 h 140"/>
                        <a:gd name="T46" fmla="*/ 31 w 175"/>
                        <a:gd name="T47" fmla="*/ 120 h 140"/>
                        <a:gd name="T48" fmla="*/ 40 w 175"/>
                        <a:gd name="T49" fmla="*/ 122 h 140"/>
                        <a:gd name="T50" fmla="*/ 40 w 175"/>
                        <a:gd name="T51" fmla="*/ 132 h 140"/>
                        <a:gd name="T52" fmla="*/ 50 w 175"/>
                        <a:gd name="T53" fmla="*/ 139 h 140"/>
                        <a:gd name="T54" fmla="*/ 59 w 175"/>
                        <a:gd name="T55" fmla="*/ 136 h 140"/>
                        <a:gd name="T56" fmla="*/ 67 w 175"/>
                        <a:gd name="T57" fmla="*/ 131 h 140"/>
                        <a:gd name="T58" fmla="*/ 101 w 175"/>
                        <a:gd name="T59" fmla="*/ 132 h 140"/>
                        <a:gd name="T60" fmla="*/ 109 w 175"/>
                        <a:gd name="T61" fmla="*/ 126 h 140"/>
                        <a:gd name="T62" fmla="*/ 109 w 175"/>
                        <a:gd name="T63" fmla="*/ 117 h 140"/>
                        <a:gd name="T64" fmla="*/ 119 w 175"/>
                        <a:gd name="T65" fmla="*/ 111 h 140"/>
                        <a:gd name="T66" fmla="*/ 126 w 175"/>
                        <a:gd name="T67" fmla="*/ 103 h 140"/>
                        <a:gd name="T68" fmla="*/ 129 w 175"/>
                        <a:gd name="T69" fmla="*/ 92 h 140"/>
                        <a:gd name="T70" fmla="*/ 119 w 175"/>
                        <a:gd name="T71" fmla="*/ 80 h 140"/>
                        <a:gd name="T72" fmla="*/ 126 w 175"/>
                        <a:gd name="T73" fmla="*/ 71 h 140"/>
                        <a:gd name="T74" fmla="*/ 133 w 175"/>
                        <a:gd name="T75" fmla="*/ 61 h 140"/>
                        <a:gd name="T76" fmla="*/ 144 w 175"/>
                        <a:gd name="T77" fmla="*/ 58 h 140"/>
                        <a:gd name="T78" fmla="*/ 155 w 175"/>
                        <a:gd name="T79" fmla="*/ 44 h 140"/>
                        <a:gd name="T80" fmla="*/ 163 w 175"/>
                        <a:gd name="T81" fmla="*/ 36 h 140"/>
                        <a:gd name="T82" fmla="*/ 174 w 175"/>
                        <a:gd name="T83" fmla="*/ 25 h 1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175" h="140">
                          <a:moveTo>
                            <a:pt x="174" y="25"/>
                          </a:moveTo>
                          <a:lnTo>
                            <a:pt x="147" y="25"/>
                          </a:lnTo>
                          <a:lnTo>
                            <a:pt x="137" y="18"/>
                          </a:lnTo>
                          <a:lnTo>
                            <a:pt x="116" y="16"/>
                          </a:lnTo>
                          <a:lnTo>
                            <a:pt x="98" y="10"/>
                          </a:lnTo>
                          <a:lnTo>
                            <a:pt x="76" y="3"/>
                          </a:lnTo>
                          <a:lnTo>
                            <a:pt x="64" y="6"/>
                          </a:lnTo>
                          <a:lnTo>
                            <a:pt x="53" y="0"/>
                          </a:lnTo>
                          <a:lnTo>
                            <a:pt x="5" y="1"/>
                          </a:lnTo>
                          <a:lnTo>
                            <a:pt x="8" y="8"/>
                          </a:lnTo>
                          <a:lnTo>
                            <a:pt x="0" y="11"/>
                          </a:lnTo>
                          <a:lnTo>
                            <a:pt x="1" y="22"/>
                          </a:lnTo>
                          <a:lnTo>
                            <a:pt x="8" y="30"/>
                          </a:lnTo>
                          <a:lnTo>
                            <a:pt x="12" y="40"/>
                          </a:lnTo>
                          <a:lnTo>
                            <a:pt x="25" y="39"/>
                          </a:lnTo>
                          <a:lnTo>
                            <a:pt x="35" y="35"/>
                          </a:lnTo>
                          <a:lnTo>
                            <a:pt x="39" y="40"/>
                          </a:lnTo>
                          <a:lnTo>
                            <a:pt x="36" y="45"/>
                          </a:lnTo>
                          <a:lnTo>
                            <a:pt x="33" y="50"/>
                          </a:lnTo>
                          <a:lnTo>
                            <a:pt x="27" y="77"/>
                          </a:lnTo>
                          <a:lnTo>
                            <a:pt x="21" y="84"/>
                          </a:lnTo>
                          <a:lnTo>
                            <a:pt x="29" y="90"/>
                          </a:lnTo>
                          <a:lnTo>
                            <a:pt x="30" y="111"/>
                          </a:lnTo>
                          <a:lnTo>
                            <a:pt x="31" y="120"/>
                          </a:lnTo>
                          <a:lnTo>
                            <a:pt x="40" y="122"/>
                          </a:lnTo>
                          <a:lnTo>
                            <a:pt x="40" y="132"/>
                          </a:lnTo>
                          <a:lnTo>
                            <a:pt x="50" y="139"/>
                          </a:lnTo>
                          <a:lnTo>
                            <a:pt x="59" y="136"/>
                          </a:lnTo>
                          <a:lnTo>
                            <a:pt x="67" y="131"/>
                          </a:lnTo>
                          <a:lnTo>
                            <a:pt x="101" y="132"/>
                          </a:lnTo>
                          <a:lnTo>
                            <a:pt x="109" y="126"/>
                          </a:lnTo>
                          <a:lnTo>
                            <a:pt x="109" y="117"/>
                          </a:lnTo>
                          <a:lnTo>
                            <a:pt x="119" y="111"/>
                          </a:lnTo>
                          <a:lnTo>
                            <a:pt x="126" y="103"/>
                          </a:lnTo>
                          <a:lnTo>
                            <a:pt x="129" y="92"/>
                          </a:lnTo>
                          <a:lnTo>
                            <a:pt x="119" y="80"/>
                          </a:lnTo>
                          <a:lnTo>
                            <a:pt x="126" y="71"/>
                          </a:lnTo>
                          <a:lnTo>
                            <a:pt x="133" y="61"/>
                          </a:lnTo>
                          <a:lnTo>
                            <a:pt x="144" y="58"/>
                          </a:lnTo>
                          <a:lnTo>
                            <a:pt x="155" y="44"/>
                          </a:lnTo>
                          <a:lnTo>
                            <a:pt x="163" y="36"/>
                          </a:lnTo>
                          <a:lnTo>
                            <a:pt x="174" y="25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5" name="Freeform 255">
                      <a:extLst>
                        <a:ext uri="{FF2B5EF4-FFF2-40B4-BE49-F238E27FC236}">
                          <a16:creationId xmlns:a16="http://schemas.microsoft.com/office/drawing/2014/main" id="{6750D411-6629-80F5-8042-B03FEA144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5996" y="3279846"/>
                      <a:ext cx="78485" cy="148752"/>
                    </a:xfrm>
                    <a:custGeom>
                      <a:avLst/>
                      <a:gdLst>
                        <a:gd name="T0" fmla="*/ 41 w 51"/>
                        <a:gd name="T1" fmla="*/ 82 h 96"/>
                        <a:gd name="T2" fmla="*/ 40 w 51"/>
                        <a:gd name="T3" fmla="*/ 61 h 96"/>
                        <a:gd name="T4" fmla="*/ 32 w 51"/>
                        <a:gd name="T5" fmla="*/ 55 h 96"/>
                        <a:gd name="T6" fmla="*/ 38 w 51"/>
                        <a:gd name="T7" fmla="*/ 48 h 96"/>
                        <a:gd name="T8" fmla="*/ 44 w 51"/>
                        <a:gd name="T9" fmla="*/ 21 h 96"/>
                        <a:gd name="T10" fmla="*/ 47 w 51"/>
                        <a:gd name="T11" fmla="*/ 15 h 96"/>
                        <a:gd name="T12" fmla="*/ 50 w 51"/>
                        <a:gd name="T13" fmla="*/ 10 h 96"/>
                        <a:gd name="T14" fmla="*/ 46 w 51"/>
                        <a:gd name="T15" fmla="*/ 5 h 96"/>
                        <a:gd name="T16" fmla="*/ 36 w 51"/>
                        <a:gd name="T17" fmla="*/ 9 h 96"/>
                        <a:gd name="T18" fmla="*/ 23 w 51"/>
                        <a:gd name="T19" fmla="*/ 10 h 96"/>
                        <a:gd name="T20" fmla="*/ 19 w 51"/>
                        <a:gd name="T21" fmla="*/ 0 h 96"/>
                        <a:gd name="T22" fmla="*/ 14 w 51"/>
                        <a:gd name="T23" fmla="*/ 13 h 96"/>
                        <a:gd name="T24" fmla="*/ 14 w 51"/>
                        <a:gd name="T25" fmla="*/ 28 h 96"/>
                        <a:gd name="T26" fmla="*/ 16 w 51"/>
                        <a:gd name="T27" fmla="*/ 34 h 96"/>
                        <a:gd name="T28" fmla="*/ 10 w 51"/>
                        <a:gd name="T29" fmla="*/ 44 h 96"/>
                        <a:gd name="T30" fmla="*/ 1 w 51"/>
                        <a:gd name="T31" fmla="*/ 50 h 96"/>
                        <a:gd name="T32" fmla="*/ 0 w 51"/>
                        <a:gd name="T33" fmla="*/ 66 h 96"/>
                        <a:gd name="T34" fmla="*/ 10 w 51"/>
                        <a:gd name="T35" fmla="*/ 70 h 96"/>
                        <a:gd name="T36" fmla="*/ 11 w 51"/>
                        <a:gd name="T37" fmla="*/ 80 h 96"/>
                        <a:gd name="T38" fmla="*/ 12 w 51"/>
                        <a:gd name="T39" fmla="*/ 91 h 96"/>
                        <a:gd name="T40" fmla="*/ 23 w 51"/>
                        <a:gd name="T41" fmla="*/ 95 h 96"/>
                        <a:gd name="T42" fmla="*/ 34 w 51"/>
                        <a:gd name="T43" fmla="*/ 95 h 96"/>
                        <a:gd name="T44" fmla="*/ 41 w 51"/>
                        <a:gd name="T45" fmla="*/ 82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51" h="96">
                          <a:moveTo>
                            <a:pt x="41" y="82"/>
                          </a:moveTo>
                          <a:lnTo>
                            <a:pt x="40" y="61"/>
                          </a:lnTo>
                          <a:lnTo>
                            <a:pt x="32" y="55"/>
                          </a:lnTo>
                          <a:lnTo>
                            <a:pt x="38" y="48"/>
                          </a:lnTo>
                          <a:lnTo>
                            <a:pt x="44" y="21"/>
                          </a:lnTo>
                          <a:lnTo>
                            <a:pt x="47" y="15"/>
                          </a:lnTo>
                          <a:lnTo>
                            <a:pt x="50" y="10"/>
                          </a:lnTo>
                          <a:lnTo>
                            <a:pt x="46" y="5"/>
                          </a:lnTo>
                          <a:lnTo>
                            <a:pt x="36" y="9"/>
                          </a:lnTo>
                          <a:lnTo>
                            <a:pt x="23" y="10"/>
                          </a:lnTo>
                          <a:lnTo>
                            <a:pt x="19" y="0"/>
                          </a:lnTo>
                          <a:lnTo>
                            <a:pt x="14" y="13"/>
                          </a:lnTo>
                          <a:lnTo>
                            <a:pt x="14" y="28"/>
                          </a:lnTo>
                          <a:lnTo>
                            <a:pt x="16" y="34"/>
                          </a:lnTo>
                          <a:lnTo>
                            <a:pt x="10" y="44"/>
                          </a:lnTo>
                          <a:lnTo>
                            <a:pt x="1" y="50"/>
                          </a:lnTo>
                          <a:lnTo>
                            <a:pt x="0" y="66"/>
                          </a:lnTo>
                          <a:lnTo>
                            <a:pt x="10" y="70"/>
                          </a:lnTo>
                          <a:lnTo>
                            <a:pt x="11" y="80"/>
                          </a:lnTo>
                          <a:lnTo>
                            <a:pt x="12" y="91"/>
                          </a:lnTo>
                          <a:lnTo>
                            <a:pt x="23" y="95"/>
                          </a:lnTo>
                          <a:lnTo>
                            <a:pt x="34" y="95"/>
                          </a:lnTo>
                          <a:lnTo>
                            <a:pt x="41" y="8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6" name="Freeform 256">
                      <a:extLst>
                        <a:ext uri="{FF2B5EF4-FFF2-40B4-BE49-F238E27FC236}">
                          <a16:creationId xmlns:a16="http://schemas.microsoft.com/office/drawing/2014/main" id="{E415C0DB-1DBB-BF83-85CB-5433F1F5DE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85304" y="3261940"/>
                      <a:ext cx="24785" cy="42698"/>
                    </a:xfrm>
                    <a:custGeom>
                      <a:avLst/>
                      <a:gdLst>
                        <a:gd name="T0" fmla="*/ 14 w 15"/>
                        <a:gd name="T1" fmla="*/ 0 h 27"/>
                        <a:gd name="T2" fmla="*/ 9 w 15"/>
                        <a:gd name="T3" fmla="*/ 4 h 27"/>
                        <a:gd name="T4" fmla="*/ 0 w 15"/>
                        <a:gd name="T5" fmla="*/ 10 h 27"/>
                        <a:gd name="T6" fmla="*/ 3 w 15"/>
                        <a:gd name="T7" fmla="*/ 20 h 27"/>
                        <a:gd name="T8" fmla="*/ 10 w 15"/>
                        <a:gd name="T9" fmla="*/ 26 h 27"/>
                        <a:gd name="T10" fmla="*/ 14 w 15"/>
                        <a:gd name="T11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27">
                          <a:moveTo>
                            <a:pt x="14" y="0"/>
                          </a:moveTo>
                          <a:lnTo>
                            <a:pt x="9" y="4"/>
                          </a:lnTo>
                          <a:lnTo>
                            <a:pt x="0" y="10"/>
                          </a:lnTo>
                          <a:lnTo>
                            <a:pt x="3" y="20"/>
                          </a:lnTo>
                          <a:lnTo>
                            <a:pt x="10" y="26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7" name="Freeform 257">
                      <a:extLst>
                        <a:ext uri="{FF2B5EF4-FFF2-40B4-BE49-F238E27FC236}">
                          <a16:creationId xmlns:a16="http://schemas.microsoft.com/office/drawing/2014/main" id="{2C54D50F-0A24-8EA1-53F7-B0F32F7EF5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8419" y="3317034"/>
                      <a:ext cx="31670" cy="53716"/>
                    </a:xfrm>
                    <a:custGeom>
                      <a:avLst/>
                      <a:gdLst>
                        <a:gd name="T0" fmla="*/ 2 w 20"/>
                        <a:gd name="T1" fmla="*/ 3 h 35"/>
                        <a:gd name="T2" fmla="*/ 5 w 20"/>
                        <a:gd name="T3" fmla="*/ 3 h 35"/>
                        <a:gd name="T4" fmla="*/ 12 w 20"/>
                        <a:gd name="T5" fmla="*/ 1 h 35"/>
                        <a:gd name="T6" fmla="*/ 16 w 20"/>
                        <a:gd name="T7" fmla="*/ 0 h 35"/>
                        <a:gd name="T8" fmla="*/ 18 w 20"/>
                        <a:gd name="T9" fmla="*/ 5 h 35"/>
                        <a:gd name="T10" fmla="*/ 19 w 20"/>
                        <a:gd name="T11" fmla="*/ 13 h 35"/>
                        <a:gd name="T12" fmla="*/ 18 w 20"/>
                        <a:gd name="T13" fmla="*/ 20 h 35"/>
                        <a:gd name="T14" fmla="*/ 16 w 20"/>
                        <a:gd name="T15" fmla="*/ 31 h 35"/>
                        <a:gd name="T16" fmla="*/ 9 w 20"/>
                        <a:gd name="T17" fmla="*/ 34 h 35"/>
                        <a:gd name="T18" fmla="*/ 3 w 20"/>
                        <a:gd name="T19" fmla="*/ 31 h 35"/>
                        <a:gd name="T20" fmla="*/ 3 w 20"/>
                        <a:gd name="T21" fmla="*/ 23 h 35"/>
                        <a:gd name="T22" fmla="*/ 3 w 20"/>
                        <a:gd name="T23" fmla="*/ 14 h 35"/>
                        <a:gd name="T24" fmla="*/ 0 w 20"/>
                        <a:gd name="T25" fmla="*/ 8 h 35"/>
                        <a:gd name="T26" fmla="*/ 2 w 20"/>
                        <a:gd name="T27" fmla="*/ 3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" h="35">
                          <a:moveTo>
                            <a:pt x="2" y="3"/>
                          </a:moveTo>
                          <a:lnTo>
                            <a:pt x="5" y="3"/>
                          </a:lnTo>
                          <a:lnTo>
                            <a:pt x="12" y="1"/>
                          </a:lnTo>
                          <a:lnTo>
                            <a:pt x="16" y="0"/>
                          </a:lnTo>
                          <a:lnTo>
                            <a:pt x="18" y="5"/>
                          </a:lnTo>
                          <a:lnTo>
                            <a:pt x="19" y="13"/>
                          </a:lnTo>
                          <a:lnTo>
                            <a:pt x="18" y="20"/>
                          </a:lnTo>
                          <a:lnTo>
                            <a:pt x="16" y="31"/>
                          </a:lnTo>
                          <a:lnTo>
                            <a:pt x="9" y="34"/>
                          </a:lnTo>
                          <a:lnTo>
                            <a:pt x="3" y="31"/>
                          </a:lnTo>
                          <a:lnTo>
                            <a:pt x="3" y="23"/>
                          </a:lnTo>
                          <a:lnTo>
                            <a:pt x="3" y="14"/>
                          </a:lnTo>
                          <a:lnTo>
                            <a:pt x="0" y="8"/>
                          </a:lnTo>
                          <a:lnTo>
                            <a:pt x="2" y="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8" name="Freeform 258">
                      <a:extLst>
                        <a:ext uri="{FF2B5EF4-FFF2-40B4-BE49-F238E27FC236}">
                          <a16:creationId xmlns:a16="http://schemas.microsoft.com/office/drawing/2014/main" id="{B86AC17E-3189-5D49-86A9-218D278070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19380" y="3292242"/>
                      <a:ext cx="119792" cy="122582"/>
                    </a:xfrm>
                    <a:custGeom>
                      <a:avLst/>
                      <a:gdLst>
                        <a:gd name="T0" fmla="*/ 34 w 76"/>
                        <a:gd name="T1" fmla="*/ 58 h 80"/>
                        <a:gd name="T2" fmla="*/ 16 w 76"/>
                        <a:gd name="T3" fmla="*/ 54 h 80"/>
                        <a:gd name="T4" fmla="*/ 14 w 76"/>
                        <a:gd name="T5" fmla="*/ 45 h 80"/>
                        <a:gd name="T6" fmla="*/ 1 w 76"/>
                        <a:gd name="T7" fmla="*/ 32 h 80"/>
                        <a:gd name="T8" fmla="*/ 0 w 76"/>
                        <a:gd name="T9" fmla="*/ 21 h 80"/>
                        <a:gd name="T10" fmla="*/ 13 w 76"/>
                        <a:gd name="T11" fmla="*/ 10 h 80"/>
                        <a:gd name="T12" fmla="*/ 24 w 76"/>
                        <a:gd name="T13" fmla="*/ 14 h 80"/>
                        <a:gd name="T14" fmla="*/ 38 w 76"/>
                        <a:gd name="T15" fmla="*/ 3 h 80"/>
                        <a:gd name="T16" fmla="*/ 45 w 76"/>
                        <a:gd name="T17" fmla="*/ 3 h 80"/>
                        <a:gd name="T18" fmla="*/ 58 w 76"/>
                        <a:gd name="T19" fmla="*/ 7 h 80"/>
                        <a:gd name="T20" fmla="*/ 67 w 76"/>
                        <a:gd name="T21" fmla="*/ 0 h 80"/>
                        <a:gd name="T22" fmla="*/ 75 w 76"/>
                        <a:gd name="T23" fmla="*/ 0 h 80"/>
                        <a:gd name="T24" fmla="*/ 75 w 76"/>
                        <a:gd name="T25" fmla="*/ 13 h 80"/>
                        <a:gd name="T26" fmla="*/ 66 w 76"/>
                        <a:gd name="T27" fmla="*/ 14 h 80"/>
                        <a:gd name="T28" fmla="*/ 61 w 76"/>
                        <a:gd name="T29" fmla="*/ 19 h 80"/>
                        <a:gd name="T30" fmla="*/ 56 w 76"/>
                        <a:gd name="T31" fmla="*/ 24 h 80"/>
                        <a:gd name="T32" fmla="*/ 60 w 76"/>
                        <a:gd name="T33" fmla="*/ 31 h 80"/>
                        <a:gd name="T34" fmla="*/ 49 w 76"/>
                        <a:gd name="T35" fmla="*/ 33 h 80"/>
                        <a:gd name="T36" fmla="*/ 45 w 76"/>
                        <a:gd name="T37" fmla="*/ 30 h 80"/>
                        <a:gd name="T38" fmla="*/ 40 w 76"/>
                        <a:gd name="T39" fmla="*/ 31 h 80"/>
                        <a:gd name="T40" fmla="*/ 45 w 76"/>
                        <a:gd name="T41" fmla="*/ 37 h 80"/>
                        <a:gd name="T42" fmla="*/ 38 w 76"/>
                        <a:gd name="T43" fmla="*/ 45 h 80"/>
                        <a:gd name="T44" fmla="*/ 48 w 76"/>
                        <a:gd name="T45" fmla="*/ 49 h 80"/>
                        <a:gd name="T46" fmla="*/ 61 w 76"/>
                        <a:gd name="T47" fmla="*/ 58 h 80"/>
                        <a:gd name="T48" fmla="*/ 64 w 76"/>
                        <a:gd name="T49" fmla="*/ 65 h 80"/>
                        <a:gd name="T50" fmla="*/ 59 w 76"/>
                        <a:gd name="T51" fmla="*/ 64 h 80"/>
                        <a:gd name="T52" fmla="*/ 45 w 76"/>
                        <a:gd name="T53" fmla="*/ 69 h 80"/>
                        <a:gd name="T54" fmla="*/ 50 w 76"/>
                        <a:gd name="T55" fmla="*/ 77 h 80"/>
                        <a:gd name="T56" fmla="*/ 26 w 76"/>
                        <a:gd name="T57" fmla="*/ 79 h 80"/>
                        <a:gd name="T58" fmla="*/ 26 w 76"/>
                        <a:gd name="T59" fmla="*/ 69 h 80"/>
                        <a:gd name="T60" fmla="*/ 16 w 76"/>
                        <a:gd name="T61" fmla="*/ 65 h 80"/>
                        <a:gd name="T62" fmla="*/ 26 w 76"/>
                        <a:gd name="T63" fmla="*/ 61 h 80"/>
                        <a:gd name="T64" fmla="*/ 32 w 76"/>
                        <a:gd name="T65" fmla="*/ 60 h 80"/>
                        <a:gd name="T66" fmla="*/ 34 w 76"/>
                        <a:gd name="T67" fmla="*/ 58 h 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76" h="80">
                          <a:moveTo>
                            <a:pt x="34" y="58"/>
                          </a:moveTo>
                          <a:lnTo>
                            <a:pt x="16" y="54"/>
                          </a:lnTo>
                          <a:lnTo>
                            <a:pt x="14" y="45"/>
                          </a:lnTo>
                          <a:lnTo>
                            <a:pt x="1" y="32"/>
                          </a:lnTo>
                          <a:lnTo>
                            <a:pt x="0" y="21"/>
                          </a:lnTo>
                          <a:lnTo>
                            <a:pt x="13" y="10"/>
                          </a:lnTo>
                          <a:lnTo>
                            <a:pt x="24" y="14"/>
                          </a:lnTo>
                          <a:lnTo>
                            <a:pt x="38" y="3"/>
                          </a:lnTo>
                          <a:lnTo>
                            <a:pt x="45" y="3"/>
                          </a:lnTo>
                          <a:lnTo>
                            <a:pt x="58" y="7"/>
                          </a:lnTo>
                          <a:lnTo>
                            <a:pt x="67" y="0"/>
                          </a:lnTo>
                          <a:lnTo>
                            <a:pt x="75" y="0"/>
                          </a:lnTo>
                          <a:lnTo>
                            <a:pt x="75" y="13"/>
                          </a:lnTo>
                          <a:lnTo>
                            <a:pt x="66" y="14"/>
                          </a:lnTo>
                          <a:lnTo>
                            <a:pt x="61" y="19"/>
                          </a:lnTo>
                          <a:lnTo>
                            <a:pt x="56" y="24"/>
                          </a:lnTo>
                          <a:lnTo>
                            <a:pt x="60" y="31"/>
                          </a:lnTo>
                          <a:lnTo>
                            <a:pt x="49" y="33"/>
                          </a:lnTo>
                          <a:lnTo>
                            <a:pt x="45" y="30"/>
                          </a:lnTo>
                          <a:lnTo>
                            <a:pt x="40" y="31"/>
                          </a:lnTo>
                          <a:lnTo>
                            <a:pt x="45" y="37"/>
                          </a:lnTo>
                          <a:lnTo>
                            <a:pt x="38" y="45"/>
                          </a:lnTo>
                          <a:lnTo>
                            <a:pt x="48" y="49"/>
                          </a:lnTo>
                          <a:lnTo>
                            <a:pt x="61" y="58"/>
                          </a:lnTo>
                          <a:lnTo>
                            <a:pt x="64" y="65"/>
                          </a:lnTo>
                          <a:lnTo>
                            <a:pt x="59" y="64"/>
                          </a:lnTo>
                          <a:lnTo>
                            <a:pt x="45" y="69"/>
                          </a:lnTo>
                          <a:lnTo>
                            <a:pt x="50" y="77"/>
                          </a:lnTo>
                          <a:lnTo>
                            <a:pt x="26" y="79"/>
                          </a:lnTo>
                          <a:lnTo>
                            <a:pt x="26" y="69"/>
                          </a:lnTo>
                          <a:lnTo>
                            <a:pt x="16" y="65"/>
                          </a:lnTo>
                          <a:lnTo>
                            <a:pt x="26" y="61"/>
                          </a:lnTo>
                          <a:lnTo>
                            <a:pt x="32" y="60"/>
                          </a:lnTo>
                          <a:lnTo>
                            <a:pt x="34" y="5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9" name="Freeform 259">
                      <a:extLst>
                        <a:ext uri="{FF2B5EF4-FFF2-40B4-BE49-F238E27FC236}">
                          <a16:creationId xmlns:a16="http://schemas.microsoft.com/office/drawing/2014/main" id="{80BB88E0-2BF2-4E13-BE8B-4D3CDC02A5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7834" y="2890060"/>
                      <a:ext cx="184507" cy="236901"/>
                    </a:xfrm>
                    <a:custGeom>
                      <a:avLst/>
                      <a:gdLst>
                        <a:gd name="T0" fmla="*/ 119 w 120"/>
                        <a:gd name="T1" fmla="*/ 73 h 152"/>
                        <a:gd name="T2" fmla="*/ 79 w 120"/>
                        <a:gd name="T3" fmla="*/ 90 h 152"/>
                        <a:gd name="T4" fmla="*/ 119 w 120"/>
                        <a:gd name="T5" fmla="*/ 73 h 152"/>
                        <a:gd name="T6" fmla="*/ 110 w 120"/>
                        <a:gd name="T7" fmla="*/ 47 h 152"/>
                        <a:gd name="T8" fmla="*/ 113 w 120"/>
                        <a:gd name="T9" fmla="*/ 18 h 152"/>
                        <a:gd name="T10" fmla="*/ 108 w 120"/>
                        <a:gd name="T11" fmla="*/ 14 h 152"/>
                        <a:gd name="T12" fmla="*/ 73 w 120"/>
                        <a:gd name="T13" fmla="*/ 20 h 152"/>
                        <a:gd name="T14" fmla="*/ 66 w 120"/>
                        <a:gd name="T15" fmla="*/ 12 h 152"/>
                        <a:gd name="T16" fmla="*/ 60 w 120"/>
                        <a:gd name="T17" fmla="*/ 0 h 152"/>
                        <a:gd name="T18" fmla="*/ 43 w 120"/>
                        <a:gd name="T19" fmla="*/ 4 h 152"/>
                        <a:gd name="T20" fmla="*/ 43 w 120"/>
                        <a:gd name="T21" fmla="*/ 19 h 152"/>
                        <a:gd name="T22" fmla="*/ 43 w 120"/>
                        <a:gd name="T23" fmla="*/ 25 h 152"/>
                        <a:gd name="T24" fmla="*/ 38 w 120"/>
                        <a:gd name="T25" fmla="*/ 25 h 152"/>
                        <a:gd name="T26" fmla="*/ 21 w 120"/>
                        <a:gd name="T27" fmla="*/ 31 h 152"/>
                        <a:gd name="T28" fmla="*/ 21 w 120"/>
                        <a:gd name="T29" fmla="*/ 46 h 152"/>
                        <a:gd name="T30" fmla="*/ 13 w 120"/>
                        <a:gd name="T31" fmla="*/ 60 h 152"/>
                        <a:gd name="T32" fmla="*/ 3 w 120"/>
                        <a:gd name="T33" fmla="*/ 67 h 152"/>
                        <a:gd name="T34" fmla="*/ 0 w 120"/>
                        <a:gd name="T35" fmla="*/ 84 h 152"/>
                        <a:gd name="T36" fmla="*/ 9 w 120"/>
                        <a:gd name="T37" fmla="*/ 88 h 152"/>
                        <a:gd name="T38" fmla="*/ 8 w 120"/>
                        <a:gd name="T39" fmla="*/ 98 h 152"/>
                        <a:gd name="T40" fmla="*/ 18 w 120"/>
                        <a:gd name="T41" fmla="*/ 105 h 152"/>
                        <a:gd name="T42" fmla="*/ 31 w 120"/>
                        <a:gd name="T43" fmla="*/ 116 h 152"/>
                        <a:gd name="T44" fmla="*/ 25 w 120"/>
                        <a:gd name="T45" fmla="*/ 124 h 152"/>
                        <a:gd name="T46" fmla="*/ 28 w 120"/>
                        <a:gd name="T47" fmla="*/ 146 h 152"/>
                        <a:gd name="T48" fmla="*/ 36 w 120"/>
                        <a:gd name="T49" fmla="*/ 147 h 152"/>
                        <a:gd name="T50" fmla="*/ 46 w 120"/>
                        <a:gd name="T51" fmla="*/ 144 h 152"/>
                        <a:gd name="T52" fmla="*/ 54 w 120"/>
                        <a:gd name="T53" fmla="*/ 149 h 152"/>
                        <a:gd name="T54" fmla="*/ 60 w 120"/>
                        <a:gd name="T55" fmla="*/ 150 h 152"/>
                        <a:gd name="T56" fmla="*/ 65 w 120"/>
                        <a:gd name="T57" fmla="*/ 151 h 152"/>
                        <a:gd name="T58" fmla="*/ 83 w 120"/>
                        <a:gd name="T59" fmla="*/ 143 h 152"/>
                        <a:gd name="T60" fmla="*/ 97 w 120"/>
                        <a:gd name="T61" fmla="*/ 136 h 152"/>
                        <a:gd name="T62" fmla="*/ 101 w 120"/>
                        <a:gd name="T63" fmla="*/ 131 h 152"/>
                        <a:gd name="T64" fmla="*/ 102 w 120"/>
                        <a:gd name="T65" fmla="*/ 115 h 152"/>
                        <a:gd name="T66" fmla="*/ 79 w 120"/>
                        <a:gd name="T67" fmla="*/ 90 h 152"/>
                        <a:gd name="T68" fmla="*/ 119 w 120"/>
                        <a:gd name="T69" fmla="*/ 73 h 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20" h="152">
                          <a:moveTo>
                            <a:pt x="119" y="73"/>
                          </a:moveTo>
                          <a:lnTo>
                            <a:pt x="79" y="90"/>
                          </a:lnTo>
                          <a:lnTo>
                            <a:pt x="119" y="73"/>
                          </a:lnTo>
                          <a:lnTo>
                            <a:pt x="110" y="47"/>
                          </a:lnTo>
                          <a:lnTo>
                            <a:pt x="113" y="18"/>
                          </a:lnTo>
                          <a:lnTo>
                            <a:pt x="108" y="14"/>
                          </a:lnTo>
                          <a:lnTo>
                            <a:pt x="73" y="20"/>
                          </a:lnTo>
                          <a:lnTo>
                            <a:pt x="66" y="12"/>
                          </a:lnTo>
                          <a:lnTo>
                            <a:pt x="60" y="0"/>
                          </a:lnTo>
                          <a:lnTo>
                            <a:pt x="43" y="4"/>
                          </a:lnTo>
                          <a:lnTo>
                            <a:pt x="43" y="19"/>
                          </a:lnTo>
                          <a:lnTo>
                            <a:pt x="43" y="25"/>
                          </a:lnTo>
                          <a:lnTo>
                            <a:pt x="38" y="25"/>
                          </a:lnTo>
                          <a:lnTo>
                            <a:pt x="21" y="31"/>
                          </a:lnTo>
                          <a:lnTo>
                            <a:pt x="21" y="46"/>
                          </a:lnTo>
                          <a:lnTo>
                            <a:pt x="13" y="60"/>
                          </a:lnTo>
                          <a:lnTo>
                            <a:pt x="3" y="67"/>
                          </a:lnTo>
                          <a:lnTo>
                            <a:pt x="0" y="84"/>
                          </a:lnTo>
                          <a:lnTo>
                            <a:pt x="9" y="88"/>
                          </a:lnTo>
                          <a:lnTo>
                            <a:pt x="8" y="98"/>
                          </a:lnTo>
                          <a:lnTo>
                            <a:pt x="18" y="105"/>
                          </a:lnTo>
                          <a:lnTo>
                            <a:pt x="31" y="116"/>
                          </a:lnTo>
                          <a:lnTo>
                            <a:pt x="25" y="124"/>
                          </a:lnTo>
                          <a:lnTo>
                            <a:pt x="28" y="146"/>
                          </a:lnTo>
                          <a:lnTo>
                            <a:pt x="36" y="147"/>
                          </a:lnTo>
                          <a:lnTo>
                            <a:pt x="46" y="144"/>
                          </a:lnTo>
                          <a:lnTo>
                            <a:pt x="54" y="149"/>
                          </a:lnTo>
                          <a:lnTo>
                            <a:pt x="60" y="150"/>
                          </a:lnTo>
                          <a:lnTo>
                            <a:pt x="65" y="151"/>
                          </a:lnTo>
                          <a:lnTo>
                            <a:pt x="83" y="143"/>
                          </a:lnTo>
                          <a:lnTo>
                            <a:pt x="97" y="136"/>
                          </a:lnTo>
                          <a:lnTo>
                            <a:pt x="101" y="131"/>
                          </a:lnTo>
                          <a:lnTo>
                            <a:pt x="102" y="115"/>
                          </a:lnTo>
                          <a:lnTo>
                            <a:pt x="79" y="90"/>
                          </a:lnTo>
                          <a:lnTo>
                            <a:pt x="119" y="73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0" name="Freeform 260">
                      <a:extLst>
                        <a:ext uri="{FF2B5EF4-FFF2-40B4-BE49-F238E27FC236}">
                          <a16:creationId xmlns:a16="http://schemas.microsoft.com/office/drawing/2014/main" id="{BA81DBA1-9977-7819-8DA7-07B2FFCDCB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7195" y="2888683"/>
                      <a:ext cx="203784" cy="162525"/>
                    </a:xfrm>
                    <a:custGeom>
                      <a:avLst/>
                      <a:gdLst>
                        <a:gd name="T0" fmla="*/ 9 w 132"/>
                        <a:gd name="T1" fmla="*/ 74 h 105"/>
                        <a:gd name="T2" fmla="*/ 0 w 132"/>
                        <a:gd name="T3" fmla="*/ 48 h 105"/>
                        <a:gd name="T4" fmla="*/ 3 w 132"/>
                        <a:gd name="T5" fmla="*/ 19 h 105"/>
                        <a:gd name="T6" fmla="*/ 43 w 132"/>
                        <a:gd name="T7" fmla="*/ 0 h 105"/>
                        <a:gd name="T8" fmla="*/ 57 w 132"/>
                        <a:gd name="T9" fmla="*/ 7 h 105"/>
                        <a:gd name="T10" fmla="*/ 77 w 132"/>
                        <a:gd name="T11" fmla="*/ 3 h 105"/>
                        <a:gd name="T12" fmla="*/ 101 w 132"/>
                        <a:gd name="T13" fmla="*/ 13 h 105"/>
                        <a:gd name="T14" fmla="*/ 120 w 132"/>
                        <a:gd name="T15" fmla="*/ 30 h 105"/>
                        <a:gd name="T16" fmla="*/ 120 w 132"/>
                        <a:gd name="T17" fmla="*/ 50 h 105"/>
                        <a:gd name="T18" fmla="*/ 129 w 132"/>
                        <a:gd name="T19" fmla="*/ 50 h 105"/>
                        <a:gd name="T20" fmla="*/ 130 w 132"/>
                        <a:gd name="T21" fmla="*/ 66 h 105"/>
                        <a:gd name="T22" fmla="*/ 131 w 132"/>
                        <a:gd name="T23" fmla="*/ 93 h 105"/>
                        <a:gd name="T24" fmla="*/ 120 w 132"/>
                        <a:gd name="T25" fmla="*/ 101 h 105"/>
                        <a:gd name="T26" fmla="*/ 96 w 132"/>
                        <a:gd name="T27" fmla="*/ 103 h 105"/>
                        <a:gd name="T28" fmla="*/ 73 w 132"/>
                        <a:gd name="T29" fmla="*/ 104 h 105"/>
                        <a:gd name="T30" fmla="*/ 57 w 132"/>
                        <a:gd name="T31" fmla="*/ 95 h 105"/>
                        <a:gd name="T32" fmla="*/ 23 w 132"/>
                        <a:gd name="T33" fmla="*/ 84 h 105"/>
                        <a:gd name="T34" fmla="*/ 9 w 132"/>
                        <a:gd name="T35" fmla="*/ 74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32" h="105">
                          <a:moveTo>
                            <a:pt x="9" y="74"/>
                          </a:moveTo>
                          <a:lnTo>
                            <a:pt x="0" y="48"/>
                          </a:lnTo>
                          <a:lnTo>
                            <a:pt x="3" y="19"/>
                          </a:lnTo>
                          <a:lnTo>
                            <a:pt x="43" y="0"/>
                          </a:lnTo>
                          <a:lnTo>
                            <a:pt x="57" y="7"/>
                          </a:lnTo>
                          <a:lnTo>
                            <a:pt x="77" y="3"/>
                          </a:lnTo>
                          <a:lnTo>
                            <a:pt x="101" y="13"/>
                          </a:lnTo>
                          <a:lnTo>
                            <a:pt x="120" y="30"/>
                          </a:lnTo>
                          <a:lnTo>
                            <a:pt x="120" y="50"/>
                          </a:lnTo>
                          <a:lnTo>
                            <a:pt x="129" y="50"/>
                          </a:lnTo>
                          <a:lnTo>
                            <a:pt x="130" y="66"/>
                          </a:lnTo>
                          <a:lnTo>
                            <a:pt x="131" y="93"/>
                          </a:lnTo>
                          <a:lnTo>
                            <a:pt x="120" y="101"/>
                          </a:lnTo>
                          <a:lnTo>
                            <a:pt x="96" y="103"/>
                          </a:lnTo>
                          <a:lnTo>
                            <a:pt x="73" y="104"/>
                          </a:lnTo>
                          <a:lnTo>
                            <a:pt x="57" y="95"/>
                          </a:lnTo>
                          <a:lnTo>
                            <a:pt x="23" y="84"/>
                          </a:lnTo>
                          <a:lnTo>
                            <a:pt x="9" y="74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1" name="Freeform 261">
                      <a:extLst>
                        <a:ext uri="{FF2B5EF4-FFF2-40B4-BE49-F238E27FC236}">
                          <a16:creationId xmlns:a16="http://schemas.microsoft.com/office/drawing/2014/main" id="{F8BAFB4E-5C50-4291-2DB8-D7000F6F2A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32119" y="2407993"/>
                      <a:ext cx="235454" cy="465539"/>
                    </a:xfrm>
                    <a:custGeom>
                      <a:avLst/>
                      <a:gdLst>
                        <a:gd name="T0" fmla="*/ 0 w 153"/>
                        <a:gd name="T1" fmla="*/ 234 h 301"/>
                        <a:gd name="T2" fmla="*/ 5 w 153"/>
                        <a:gd name="T3" fmla="*/ 225 h 301"/>
                        <a:gd name="T4" fmla="*/ 9 w 153"/>
                        <a:gd name="T5" fmla="*/ 206 h 301"/>
                        <a:gd name="T6" fmla="*/ 24 w 153"/>
                        <a:gd name="T7" fmla="*/ 199 h 301"/>
                        <a:gd name="T8" fmla="*/ 20 w 153"/>
                        <a:gd name="T9" fmla="*/ 182 h 301"/>
                        <a:gd name="T10" fmla="*/ 13 w 153"/>
                        <a:gd name="T11" fmla="*/ 166 h 301"/>
                        <a:gd name="T12" fmla="*/ 9 w 153"/>
                        <a:gd name="T13" fmla="*/ 150 h 301"/>
                        <a:gd name="T14" fmla="*/ 6 w 153"/>
                        <a:gd name="T15" fmla="*/ 123 h 301"/>
                        <a:gd name="T16" fmla="*/ 9 w 153"/>
                        <a:gd name="T17" fmla="*/ 113 h 301"/>
                        <a:gd name="T18" fmla="*/ 24 w 153"/>
                        <a:gd name="T19" fmla="*/ 116 h 301"/>
                        <a:gd name="T20" fmla="*/ 31 w 153"/>
                        <a:gd name="T21" fmla="*/ 111 h 301"/>
                        <a:gd name="T22" fmla="*/ 21 w 153"/>
                        <a:gd name="T23" fmla="*/ 104 h 301"/>
                        <a:gd name="T24" fmla="*/ 28 w 153"/>
                        <a:gd name="T25" fmla="*/ 90 h 301"/>
                        <a:gd name="T26" fmla="*/ 31 w 153"/>
                        <a:gd name="T27" fmla="*/ 72 h 301"/>
                        <a:gd name="T28" fmla="*/ 37 w 153"/>
                        <a:gd name="T29" fmla="*/ 68 h 301"/>
                        <a:gd name="T30" fmla="*/ 42 w 153"/>
                        <a:gd name="T31" fmla="*/ 57 h 301"/>
                        <a:gd name="T32" fmla="*/ 51 w 153"/>
                        <a:gd name="T33" fmla="*/ 57 h 301"/>
                        <a:gd name="T34" fmla="*/ 53 w 153"/>
                        <a:gd name="T35" fmla="*/ 43 h 301"/>
                        <a:gd name="T36" fmla="*/ 61 w 153"/>
                        <a:gd name="T37" fmla="*/ 39 h 301"/>
                        <a:gd name="T38" fmla="*/ 63 w 153"/>
                        <a:gd name="T39" fmla="*/ 26 h 301"/>
                        <a:gd name="T40" fmla="*/ 71 w 153"/>
                        <a:gd name="T41" fmla="*/ 29 h 301"/>
                        <a:gd name="T42" fmla="*/ 79 w 153"/>
                        <a:gd name="T43" fmla="*/ 25 h 301"/>
                        <a:gd name="T44" fmla="*/ 87 w 153"/>
                        <a:gd name="T45" fmla="*/ 17 h 301"/>
                        <a:gd name="T46" fmla="*/ 97 w 153"/>
                        <a:gd name="T47" fmla="*/ 17 h 301"/>
                        <a:gd name="T48" fmla="*/ 110 w 153"/>
                        <a:gd name="T49" fmla="*/ 17 h 301"/>
                        <a:gd name="T50" fmla="*/ 118 w 153"/>
                        <a:gd name="T51" fmla="*/ 8 h 301"/>
                        <a:gd name="T52" fmla="*/ 127 w 153"/>
                        <a:gd name="T53" fmla="*/ 0 h 301"/>
                        <a:gd name="T54" fmla="*/ 138 w 153"/>
                        <a:gd name="T55" fmla="*/ 13 h 301"/>
                        <a:gd name="T56" fmla="*/ 149 w 153"/>
                        <a:gd name="T57" fmla="*/ 23 h 301"/>
                        <a:gd name="T58" fmla="*/ 150 w 153"/>
                        <a:gd name="T59" fmla="*/ 32 h 301"/>
                        <a:gd name="T60" fmla="*/ 152 w 153"/>
                        <a:gd name="T61" fmla="*/ 63 h 301"/>
                        <a:gd name="T62" fmla="*/ 142 w 153"/>
                        <a:gd name="T63" fmla="*/ 70 h 301"/>
                        <a:gd name="T64" fmla="*/ 131 w 153"/>
                        <a:gd name="T65" fmla="*/ 79 h 301"/>
                        <a:gd name="T66" fmla="*/ 127 w 153"/>
                        <a:gd name="T67" fmla="*/ 96 h 301"/>
                        <a:gd name="T68" fmla="*/ 127 w 153"/>
                        <a:gd name="T69" fmla="*/ 107 h 301"/>
                        <a:gd name="T70" fmla="*/ 112 w 153"/>
                        <a:gd name="T71" fmla="*/ 117 h 301"/>
                        <a:gd name="T72" fmla="*/ 104 w 153"/>
                        <a:gd name="T73" fmla="*/ 128 h 301"/>
                        <a:gd name="T74" fmla="*/ 84 w 153"/>
                        <a:gd name="T75" fmla="*/ 132 h 301"/>
                        <a:gd name="T76" fmla="*/ 76 w 153"/>
                        <a:gd name="T77" fmla="*/ 148 h 301"/>
                        <a:gd name="T78" fmla="*/ 76 w 153"/>
                        <a:gd name="T79" fmla="*/ 176 h 301"/>
                        <a:gd name="T80" fmla="*/ 87 w 153"/>
                        <a:gd name="T81" fmla="*/ 189 h 301"/>
                        <a:gd name="T82" fmla="*/ 93 w 153"/>
                        <a:gd name="T83" fmla="*/ 200 h 301"/>
                        <a:gd name="T84" fmla="*/ 69 w 153"/>
                        <a:gd name="T85" fmla="*/ 211 h 301"/>
                        <a:gd name="T86" fmla="*/ 80 w 153"/>
                        <a:gd name="T87" fmla="*/ 211 h 301"/>
                        <a:gd name="T88" fmla="*/ 87 w 153"/>
                        <a:gd name="T89" fmla="*/ 217 h 301"/>
                        <a:gd name="T90" fmla="*/ 90 w 153"/>
                        <a:gd name="T91" fmla="*/ 228 h 301"/>
                        <a:gd name="T92" fmla="*/ 82 w 153"/>
                        <a:gd name="T93" fmla="*/ 234 h 301"/>
                        <a:gd name="T94" fmla="*/ 71 w 153"/>
                        <a:gd name="T95" fmla="*/ 245 h 301"/>
                        <a:gd name="T96" fmla="*/ 71 w 153"/>
                        <a:gd name="T97" fmla="*/ 265 h 301"/>
                        <a:gd name="T98" fmla="*/ 60 w 153"/>
                        <a:gd name="T99" fmla="*/ 272 h 301"/>
                        <a:gd name="T100" fmla="*/ 57 w 153"/>
                        <a:gd name="T101" fmla="*/ 283 h 301"/>
                        <a:gd name="T102" fmla="*/ 45 w 153"/>
                        <a:gd name="T103" fmla="*/ 290 h 301"/>
                        <a:gd name="T104" fmla="*/ 39 w 153"/>
                        <a:gd name="T105" fmla="*/ 300 h 301"/>
                        <a:gd name="T106" fmla="*/ 23 w 153"/>
                        <a:gd name="T107" fmla="*/ 294 h 301"/>
                        <a:gd name="T108" fmla="*/ 24 w 153"/>
                        <a:gd name="T109" fmla="*/ 275 h 301"/>
                        <a:gd name="T110" fmla="*/ 15 w 153"/>
                        <a:gd name="T111" fmla="*/ 272 h 301"/>
                        <a:gd name="T112" fmla="*/ 13 w 153"/>
                        <a:gd name="T113" fmla="*/ 261 h 301"/>
                        <a:gd name="T114" fmla="*/ 6 w 153"/>
                        <a:gd name="T115" fmla="*/ 247 h 301"/>
                        <a:gd name="T116" fmla="*/ 0 w 153"/>
                        <a:gd name="T117" fmla="*/ 234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153" h="301">
                          <a:moveTo>
                            <a:pt x="0" y="234"/>
                          </a:moveTo>
                          <a:lnTo>
                            <a:pt x="5" y="225"/>
                          </a:lnTo>
                          <a:lnTo>
                            <a:pt x="9" y="206"/>
                          </a:lnTo>
                          <a:lnTo>
                            <a:pt x="24" y="199"/>
                          </a:lnTo>
                          <a:lnTo>
                            <a:pt x="20" y="182"/>
                          </a:lnTo>
                          <a:lnTo>
                            <a:pt x="13" y="166"/>
                          </a:lnTo>
                          <a:lnTo>
                            <a:pt x="9" y="150"/>
                          </a:lnTo>
                          <a:lnTo>
                            <a:pt x="6" y="123"/>
                          </a:lnTo>
                          <a:lnTo>
                            <a:pt x="9" y="113"/>
                          </a:lnTo>
                          <a:lnTo>
                            <a:pt x="24" y="116"/>
                          </a:lnTo>
                          <a:lnTo>
                            <a:pt x="31" y="111"/>
                          </a:lnTo>
                          <a:lnTo>
                            <a:pt x="21" y="104"/>
                          </a:lnTo>
                          <a:lnTo>
                            <a:pt x="28" y="90"/>
                          </a:lnTo>
                          <a:lnTo>
                            <a:pt x="31" y="72"/>
                          </a:lnTo>
                          <a:lnTo>
                            <a:pt x="37" y="68"/>
                          </a:lnTo>
                          <a:lnTo>
                            <a:pt x="42" y="57"/>
                          </a:lnTo>
                          <a:lnTo>
                            <a:pt x="51" y="57"/>
                          </a:lnTo>
                          <a:lnTo>
                            <a:pt x="53" y="43"/>
                          </a:lnTo>
                          <a:lnTo>
                            <a:pt x="61" y="39"/>
                          </a:lnTo>
                          <a:lnTo>
                            <a:pt x="63" y="26"/>
                          </a:lnTo>
                          <a:lnTo>
                            <a:pt x="71" y="29"/>
                          </a:lnTo>
                          <a:lnTo>
                            <a:pt x="79" y="25"/>
                          </a:lnTo>
                          <a:lnTo>
                            <a:pt x="87" y="17"/>
                          </a:lnTo>
                          <a:lnTo>
                            <a:pt x="97" y="17"/>
                          </a:lnTo>
                          <a:lnTo>
                            <a:pt x="110" y="17"/>
                          </a:lnTo>
                          <a:lnTo>
                            <a:pt x="118" y="8"/>
                          </a:lnTo>
                          <a:lnTo>
                            <a:pt x="127" y="0"/>
                          </a:lnTo>
                          <a:lnTo>
                            <a:pt x="138" y="13"/>
                          </a:lnTo>
                          <a:lnTo>
                            <a:pt x="149" y="23"/>
                          </a:lnTo>
                          <a:lnTo>
                            <a:pt x="150" y="32"/>
                          </a:lnTo>
                          <a:lnTo>
                            <a:pt x="152" y="63"/>
                          </a:lnTo>
                          <a:lnTo>
                            <a:pt x="142" y="70"/>
                          </a:lnTo>
                          <a:lnTo>
                            <a:pt x="131" y="79"/>
                          </a:lnTo>
                          <a:lnTo>
                            <a:pt x="127" y="96"/>
                          </a:lnTo>
                          <a:lnTo>
                            <a:pt x="127" y="107"/>
                          </a:lnTo>
                          <a:lnTo>
                            <a:pt x="112" y="117"/>
                          </a:lnTo>
                          <a:lnTo>
                            <a:pt x="104" y="128"/>
                          </a:lnTo>
                          <a:lnTo>
                            <a:pt x="84" y="132"/>
                          </a:lnTo>
                          <a:lnTo>
                            <a:pt x="76" y="148"/>
                          </a:lnTo>
                          <a:lnTo>
                            <a:pt x="76" y="176"/>
                          </a:lnTo>
                          <a:lnTo>
                            <a:pt x="87" y="189"/>
                          </a:lnTo>
                          <a:lnTo>
                            <a:pt x="93" y="200"/>
                          </a:lnTo>
                          <a:lnTo>
                            <a:pt x="69" y="211"/>
                          </a:lnTo>
                          <a:lnTo>
                            <a:pt x="80" y="211"/>
                          </a:lnTo>
                          <a:lnTo>
                            <a:pt x="87" y="217"/>
                          </a:lnTo>
                          <a:lnTo>
                            <a:pt x="90" y="228"/>
                          </a:lnTo>
                          <a:lnTo>
                            <a:pt x="82" y="234"/>
                          </a:lnTo>
                          <a:lnTo>
                            <a:pt x="71" y="245"/>
                          </a:lnTo>
                          <a:lnTo>
                            <a:pt x="71" y="265"/>
                          </a:lnTo>
                          <a:lnTo>
                            <a:pt x="60" y="272"/>
                          </a:lnTo>
                          <a:lnTo>
                            <a:pt x="57" y="283"/>
                          </a:lnTo>
                          <a:lnTo>
                            <a:pt x="45" y="290"/>
                          </a:lnTo>
                          <a:lnTo>
                            <a:pt x="39" y="300"/>
                          </a:lnTo>
                          <a:lnTo>
                            <a:pt x="23" y="294"/>
                          </a:lnTo>
                          <a:lnTo>
                            <a:pt x="24" y="275"/>
                          </a:lnTo>
                          <a:lnTo>
                            <a:pt x="15" y="272"/>
                          </a:lnTo>
                          <a:lnTo>
                            <a:pt x="13" y="261"/>
                          </a:lnTo>
                          <a:lnTo>
                            <a:pt x="6" y="247"/>
                          </a:lnTo>
                          <a:lnTo>
                            <a:pt x="0" y="234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2" name="Freeform 262">
                      <a:extLst>
                        <a:ext uri="{FF2B5EF4-FFF2-40B4-BE49-F238E27FC236}">
                          <a16:creationId xmlns:a16="http://schemas.microsoft.com/office/drawing/2014/main" id="{858D4BFE-53D3-081F-CB4A-68A2E83B9F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18003" y="3107678"/>
                      <a:ext cx="181753" cy="132224"/>
                    </a:xfrm>
                    <a:custGeom>
                      <a:avLst/>
                      <a:gdLst>
                        <a:gd name="T0" fmla="*/ 42 w 118"/>
                        <a:gd name="T1" fmla="*/ 68 h 85"/>
                        <a:gd name="T2" fmla="*/ 33 w 118"/>
                        <a:gd name="T3" fmla="*/ 61 h 85"/>
                        <a:gd name="T4" fmla="*/ 20 w 118"/>
                        <a:gd name="T5" fmla="*/ 53 h 85"/>
                        <a:gd name="T6" fmla="*/ 4 w 118"/>
                        <a:gd name="T7" fmla="*/ 45 h 85"/>
                        <a:gd name="T8" fmla="*/ 0 w 118"/>
                        <a:gd name="T9" fmla="*/ 31 h 85"/>
                        <a:gd name="T10" fmla="*/ 14 w 118"/>
                        <a:gd name="T11" fmla="*/ 27 h 85"/>
                        <a:gd name="T12" fmla="*/ 25 w 118"/>
                        <a:gd name="T13" fmla="*/ 10 h 85"/>
                        <a:gd name="T14" fmla="*/ 31 w 118"/>
                        <a:gd name="T15" fmla="*/ 1 h 85"/>
                        <a:gd name="T16" fmla="*/ 51 w 118"/>
                        <a:gd name="T17" fmla="*/ 0 h 85"/>
                        <a:gd name="T18" fmla="*/ 59 w 118"/>
                        <a:gd name="T19" fmla="*/ 6 h 85"/>
                        <a:gd name="T20" fmla="*/ 80 w 118"/>
                        <a:gd name="T21" fmla="*/ 8 h 85"/>
                        <a:gd name="T22" fmla="*/ 88 w 118"/>
                        <a:gd name="T23" fmla="*/ 4 h 85"/>
                        <a:gd name="T24" fmla="*/ 108 w 118"/>
                        <a:gd name="T25" fmla="*/ 24 h 85"/>
                        <a:gd name="T26" fmla="*/ 109 w 118"/>
                        <a:gd name="T27" fmla="*/ 41 h 85"/>
                        <a:gd name="T28" fmla="*/ 117 w 118"/>
                        <a:gd name="T29" fmla="*/ 59 h 85"/>
                        <a:gd name="T30" fmla="*/ 115 w 118"/>
                        <a:gd name="T31" fmla="*/ 69 h 85"/>
                        <a:gd name="T32" fmla="*/ 104 w 118"/>
                        <a:gd name="T33" fmla="*/ 79 h 85"/>
                        <a:gd name="T34" fmla="*/ 91 w 118"/>
                        <a:gd name="T35" fmla="*/ 81 h 85"/>
                        <a:gd name="T36" fmla="*/ 70 w 118"/>
                        <a:gd name="T37" fmla="*/ 84 h 85"/>
                        <a:gd name="T38" fmla="*/ 66 w 118"/>
                        <a:gd name="T39" fmla="*/ 71 h 85"/>
                        <a:gd name="T40" fmla="*/ 50 w 118"/>
                        <a:gd name="T41" fmla="*/ 65 h 85"/>
                        <a:gd name="T42" fmla="*/ 46 w 118"/>
                        <a:gd name="T43" fmla="*/ 71 h 85"/>
                        <a:gd name="T44" fmla="*/ 42 w 118"/>
                        <a:gd name="T45" fmla="*/ 68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118" h="85">
                          <a:moveTo>
                            <a:pt x="42" y="68"/>
                          </a:moveTo>
                          <a:lnTo>
                            <a:pt x="33" y="61"/>
                          </a:lnTo>
                          <a:lnTo>
                            <a:pt x="20" y="53"/>
                          </a:lnTo>
                          <a:lnTo>
                            <a:pt x="4" y="45"/>
                          </a:lnTo>
                          <a:lnTo>
                            <a:pt x="0" y="31"/>
                          </a:lnTo>
                          <a:lnTo>
                            <a:pt x="14" y="27"/>
                          </a:lnTo>
                          <a:lnTo>
                            <a:pt x="25" y="10"/>
                          </a:lnTo>
                          <a:lnTo>
                            <a:pt x="31" y="1"/>
                          </a:lnTo>
                          <a:lnTo>
                            <a:pt x="51" y="0"/>
                          </a:lnTo>
                          <a:lnTo>
                            <a:pt x="59" y="6"/>
                          </a:lnTo>
                          <a:lnTo>
                            <a:pt x="80" y="8"/>
                          </a:lnTo>
                          <a:lnTo>
                            <a:pt x="88" y="4"/>
                          </a:lnTo>
                          <a:lnTo>
                            <a:pt x="108" y="24"/>
                          </a:lnTo>
                          <a:lnTo>
                            <a:pt x="109" y="41"/>
                          </a:lnTo>
                          <a:lnTo>
                            <a:pt x="117" y="59"/>
                          </a:lnTo>
                          <a:lnTo>
                            <a:pt x="115" y="69"/>
                          </a:lnTo>
                          <a:lnTo>
                            <a:pt x="104" y="79"/>
                          </a:lnTo>
                          <a:lnTo>
                            <a:pt x="91" y="81"/>
                          </a:lnTo>
                          <a:lnTo>
                            <a:pt x="70" y="84"/>
                          </a:lnTo>
                          <a:lnTo>
                            <a:pt x="66" y="71"/>
                          </a:lnTo>
                          <a:lnTo>
                            <a:pt x="50" y="65"/>
                          </a:lnTo>
                          <a:lnTo>
                            <a:pt x="46" y="71"/>
                          </a:lnTo>
                          <a:lnTo>
                            <a:pt x="42" y="6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3" name="Freeform 263">
                      <a:extLst>
                        <a:ext uri="{FF2B5EF4-FFF2-40B4-BE49-F238E27FC236}">
                          <a16:creationId xmlns:a16="http://schemas.microsoft.com/office/drawing/2014/main" id="{DA77E5B4-CC9E-D3DF-1C02-1F55D62D6F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9826" y="3274336"/>
                      <a:ext cx="407569" cy="180431"/>
                    </a:xfrm>
                    <a:custGeom>
                      <a:avLst/>
                      <a:gdLst>
                        <a:gd name="T0" fmla="*/ 134 w 265"/>
                        <a:gd name="T1" fmla="*/ 111 h 118"/>
                        <a:gd name="T2" fmla="*/ 146 w 265"/>
                        <a:gd name="T3" fmla="*/ 108 h 118"/>
                        <a:gd name="T4" fmla="*/ 168 w 265"/>
                        <a:gd name="T5" fmla="*/ 106 h 118"/>
                        <a:gd name="T6" fmla="*/ 184 w 265"/>
                        <a:gd name="T7" fmla="*/ 106 h 118"/>
                        <a:gd name="T8" fmla="*/ 204 w 265"/>
                        <a:gd name="T9" fmla="*/ 102 h 118"/>
                        <a:gd name="T10" fmla="*/ 209 w 265"/>
                        <a:gd name="T11" fmla="*/ 117 h 118"/>
                        <a:gd name="T12" fmla="*/ 218 w 265"/>
                        <a:gd name="T13" fmla="*/ 108 h 118"/>
                        <a:gd name="T14" fmla="*/ 227 w 265"/>
                        <a:gd name="T15" fmla="*/ 99 h 118"/>
                        <a:gd name="T16" fmla="*/ 241 w 265"/>
                        <a:gd name="T17" fmla="*/ 96 h 118"/>
                        <a:gd name="T18" fmla="*/ 247 w 265"/>
                        <a:gd name="T19" fmla="*/ 106 h 118"/>
                        <a:gd name="T20" fmla="*/ 264 w 265"/>
                        <a:gd name="T21" fmla="*/ 107 h 118"/>
                        <a:gd name="T22" fmla="*/ 261 w 265"/>
                        <a:gd name="T23" fmla="*/ 88 h 118"/>
                        <a:gd name="T24" fmla="*/ 253 w 265"/>
                        <a:gd name="T25" fmla="*/ 69 h 118"/>
                        <a:gd name="T26" fmla="*/ 247 w 265"/>
                        <a:gd name="T27" fmla="*/ 50 h 118"/>
                        <a:gd name="T28" fmla="*/ 252 w 265"/>
                        <a:gd name="T29" fmla="*/ 44 h 118"/>
                        <a:gd name="T30" fmla="*/ 241 w 265"/>
                        <a:gd name="T31" fmla="*/ 32 h 118"/>
                        <a:gd name="T32" fmla="*/ 228 w 265"/>
                        <a:gd name="T33" fmla="*/ 12 h 118"/>
                        <a:gd name="T34" fmla="*/ 210 w 265"/>
                        <a:gd name="T35" fmla="*/ 14 h 118"/>
                        <a:gd name="T36" fmla="*/ 202 w 265"/>
                        <a:gd name="T37" fmla="*/ 23 h 118"/>
                        <a:gd name="T38" fmla="*/ 173 w 265"/>
                        <a:gd name="T39" fmla="*/ 25 h 118"/>
                        <a:gd name="T40" fmla="*/ 161 w 265"/>
                        <a:gd name="T41" fmla="*/ 26 h 118"/>
                        <a:gd name="T42" fmla="*/ 146 w 265"/>
                        <a:gd name="T43" fmla="*/ 19 h 118"/>
                        <a:gd name="T44" fmla="*/ 135 w 265"/>
                        <a:gd name="T45" fmla="*/ 19 h 118"/>
                        <a:gd name="T46" fmla="*/ 125 w 265"/>
                        <a:gd name="T47" fmla="*/ 7 h 118"/>
                        <a:gd name="T48" fmla="*/ 112 w 265"/>
                        <a:gd name="T49" fmla="*/ 0 h 118"/>
                        <a:gd name="T50" fmla="*/ 98 w 265"/>
                        <a:gd name="T51" fmla="*/ 7 h 118"/>
                        <a:gd name="T52" fmla="*/ 78 w 265"/>
                        <a:gd name="T53" fmla="*/ 9 h 118"/>
                        <a:gd name="T54" fmla="*/ 64 w 265"/>
                        <a:gd name="T55" fmla="*/ 14 h 118"/>
                        <a:gd name="T56" fmla="*/ 45 w 265"/>
                        <a:gd name="T57" fmla="*/ 15 h 118"/>
                        <a:gd name="T58" fmla="*/ 34 w 265"/>
                        <a:gd name="T59" fmla="*/ 15 h 118"/>
                        <a:gd name="T60" fmla="*/ 19 w 265"/>
                        <a:gd name="T61" fmla="*/ 21 h 118"/>
                        <a:gd name="T62" fmla="*/ 29 w 265"/>
                        <a:gd name="T63" fmla="*/ 26 h 118"/>
                        <a:gd name="T64" fmla="*/ 18 w 265"/>
                        <a:gd name="T65" fmla="*/ 32 h 118"/>
                        <a:gd name="T66" fmla="*/ 14 w 265"/>
                        <a:gd name="T67" fmla="*/ 39 h 118"/>
                        <a:gd name="T68" fmla="*/ 5 w 265"/>
                        <a:gd name="T69" fmla="*/ 48 h 118"/>
                        <a:gd name="T70" fmla="*/ 3 w 265"/>
                        <a:gd name="T71" fmla="*/ 56 h 118"/>
                        <a:gd name="T72" fmla="*/ 0 w 265"/>
                        <a:gd name="T73" fmla="*/ 63 h 118"/>
                        <a:gd name="T74" fmla="*/ 7 w 265"/>
                        <a:gd name="T75" fmla="*/ 65 h 118"/>
                        <a:gd name="T76" fmla="*/ 6 w 265"/>
                        <a:gd name="T77" fmla="*/ 74 h 118"/>
                        <a:gd name="T78" fmla="*/ 11 w 265"/>
                        <a:gd name="T79" fmla="*/ 78 h 118"/>
                        <a:gd name="T80" fmla="*/ 11 w 265"/>
                        <a:gd name="T81" fmla="*/ 88 h 118"/>
                        <a:gd name="T82" fmla="*/ 16 w 265"/>
                        <a:gd name="T83" fmla="*/ 95 h 118"/>
                        <a:gd name="T84" fmla="*/ 22 w 265"/>
                        <a:gd name="T85" fmla="*/ 94 h 118"/>
                        <a:gd name="T86" fmla="*/ 24 w 265"/>
                        <a:gd name="T87" fmla="*/ 101 h 118"/>
                        <a:gd name="T88" fmla="*/ 36 w 265"/>
                        <a:gd name="T89" fmla="*/ 105 h 118"/>
                        <a:gd name="T90" fmla="*/ 44 w 265"/>
                        <a:gd name="T91" fmla="*/ 114 h 118"/>
                        <a:gd name="T92" fmla="*/ 54 w 265"/>
                        <a:gd name="T93" fmla="*/ 111 h 118"/>
                        <a:gd name="T94" fmla="*/ 60 w 265"/>
                        <a:gd name="T95" fmla="*/ 107 h 118"/>
                        <a:gd name="T96" fmla="*/ 68 w 265"/>
                        <a:gd name="T97" fmla="*/ 100 h 118"/>
                        <a:gd name="T98" fmla="*/ 84 w 265"/>
                        <a:gd name="T99" fmla="*/ 111 h 118"/>
                        <a:gd name="T100" fmla="*/ 102 w 265"/>
                        <a:gd name="T101" fmla="*/ 113 h 118"/>
                        <a:gd name="T102" fmla="*/ 121 w 265"/>
                        <a:gd name="T103" fmla="*/ 110 h 118"/>
                        <a:gd name="T104" fmla="*/ 129 w 265"/>
                        <a:gd name="T105" fmla="*/ 110 h 118"/>
                        <a:gd name="T106" fmla="*/ 134 w 265"/>
                        <a:gd name="T107" fmla="*/ 111 h 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65" h="118">
                          <a:moveTo>
                            <a:pt x="134" y="111"/>
                          </a:moveTo>
                          <a:lnTo>
                            <a:pt x="146" y="108"/>
                          </a:lnTo>
                          <a:lnTo>
                            <a:pt x="168" y="106"/>
                          </a:lnTo>
                          <a:lnTo>
                            <a:pt x="184" y="106"/>
                          </a:lnTo>
                          <a:lnTo>
                            <a:pt x="204" y="102"/>
                          </a:lnTo>
                          <a:lnTo>
                            <a:pt x="209" y="117"/>
                          </a:lnTo>
                          <a:lnTo>
                            <a:pt x="218" y="108"/>
                          </a:lnTo>
                          <a:lnTo>
                            <a:pt x="227" y="99"/>
                          </a:lnTo>
                          <a:lnTo>
                            <a:pt x="241" y="96"/>
                          </a:lnTo>
                          <a:lnTo>
                            <a:pt x="247" y="106"/>
                          </a:lnTo>
                          <a:lnTo>
                            <a:pt x="264" y="107"/>
                          </a:lnTo>
                          <a:lnTo>
                            <a:pt x="261" y="88"/>
                          </a:lnTo>
                          <a:lnTo>
                            <a:pt x="253" y="69"/>
                          </a:lnTo>
                          <a:lnTo>
                            <a:pt x="247" y="50"/>
                          </a:lnTo>
                          <a:lnTo>
                            <a:pt x="252" y="44"/>
                          </a:lnTo>
                          <a:lnTo>
                            <a:pt x="241" y="32"/>
                          </a:lnTo>
                          <a:lnTo>
                            <a:pt x="228" y="12"/>
                          </a:lnTo>
                          <a:lnTo>
                            <a:pt x="210" y="14"/>
                          </a:lnTo>
                          <a:lnTo>
                            <a:pt x="202" y="23"/>
                          </a:lnTo>
                          <a:lnTo>
                            <a:pt x="173" y="25"/>
                          </a:lnTo>
                          <a:lnTo>
                            <a:pt x="161" y="26"/>
                          </a:lnTo>
                          <a:lnTo>
                            <a:pt x="146" y="19"/>
                          </a:lnTo>
                          <a:lnTo>
                            <a:pt x="135" y="19"/>
                          </a:lnTo>
                          <a:lnTo>
                            <a:pt x="125" y="7"/>
                          </a:lnTo>
                          <a:lnTo>
                            <a:pt x="112" y="0"/>
                          </a:lnTo>
                          <a:lnTo>
                            <a:pt x="98" y="7"/>
                          </a:lnTo>
                          <a:lnTo>
                            <a:pt x="78" y="9"/>
                          </a:lnTo>
                          <a:lnTo>
                            <a:pt x="64" y="14"/>
                          </a:lnTo>
                          <a:lnTo>
                            <a:pt x="45" y="15"/>
                          </a:lnTo>
                          <a:lnTo>
                            <a:pt x="34" y="15"/>
                          </a:lnTo>
                          <a:lnTo>
                            <a:pt x="19" y="21"/>
                          </a:lnTo>
                          <a:lnTo>
                            <a:pt x="29" y="26"/>
                          </a:lnTo>
                          <a:lnTo>
                            <a:pt x="18" y="32"/>
                          </a:lnTo>
                          <a:lnTo>
                            <a:pt x="14" y="39"/>
                          </a:lnTo>
                          <a:lnTo>
                            <a:pt x="5" y="48"/>
                          </a:lnTo>
                          <a:lnTo>
                            <a:pt x="3" y="56"/>
                          </a:lnTo>
                          <a:lnTo>
                            <a:pt x="0" y="63"/>
                          </a:lnTo>
                          <a:lnTo>
                            <a:pt x="7" y="65"/>
                          </a:lnTo>
                          <a:lnTo>
                            <a:pt x="6" y="74"/>
                          </a:lnTo>
                          <a:lnTo>
                            <a:pt x="11" y="78"/>
                          </a:lnTo>
                          <a:lnTo>
                            <a:pt x="11" y="88"/>
                          </a:lnTo>
                          <a:lnTo>
                            <a:pt x="16" y="95"/>
                          </a:lnTo>
                          <a:lnTo>
                            <a:pt x="22" y="94"/>
                          </a:lnTo>
                          <a:lnTo>
                            <a:pt x="24" y="101"/>
                          </a:lnTo>
                          <a:lnTo>
                            <a:pt x="36" y="105"/>
                          </a:lnTo>
                          <a:lnTo>
                            <a:pt x="44" y="114"/>
                          </a:lnTo>
                          <a:lnTo>
                            <a:pt x="54" y="111"/>
                          </a:lnTo>
                          <a:lnTo>
                            <a:pt x="60" y="107"/>
                          </a:lnTo>
                          <a:lnTo>
                            <a:pt x="68" y="100"/>
                          </a:lnTo>
                          <a:lnTo>
                            <a:pt x="84" y="111"/>
                          </a:lnTo>
                          <a:lnTo>
                            <a:pt x="102" y="113"/>
                          </a:lnTo>
                          <a:lnTo>
                            <a:pt x="121" y="110"/>
                          </a:lnTo>
                          <a:lnTo>
                            <a:pt x="129" y="110"/>
                          </a:lnTo>
                          <a:lnTo>
                            <a:pt x="134" y="111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10918F"/>
                        </a:gs>
                        <a:gs pos="50000">
                          <a:srgbClr val="0092D4"/>
                        </a:gs>
                        <a:gs pos="100000">
                          <a:srgbClr val="005092"/>
                        </a:gs>
                      </a:gsLst>
                      <a:lin ang="0" scaled="1"/>
                    </a:gradFill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4" name="Freeform 264">
                      <a:extLst>
                        <a:ext uri="{FF2B5EF4-FFF2-40B4-BE49-F238E27FC236}">
                          <a16:creationId xmlns:a16="http://schemas.microsoft.com/office/drawing/2014/main" id="{CA6C9662-19DC-C2C7-45F1-7C68B2325A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2049" y="3147621"/>
                      <a:ext cx="212046" cy="168035"/>
                    </a:xfrm>
                    <a:custGeom>
                      <a:avLst/>
                      <a:gdLst>
                        <a:gd name="T0" fmla="*/ 12 w 137"/>
                        <a:gd name="T1" fmla="*/ 18 h 109"/>
                        <a:gd name="T2" fmla="*/ 3 w 137"/>
                        <a:gd name="T3" fmla="*/ 12 h 109"/>
                        <a:gd name="T4" fmla="*/ 0 w 137"/>
                        <a:gd name="T5" fmla="*/ 0 h 109"/>
                        <a:gd name="T6" fmla="*/ 24 w 137"/>
                        <a:gd name="T7" fmla="*/ 6 h 109"/>
                        <a:gd name="T8" fmla="*/ 37 w 137"/>
                        <a:gd name="T9" fmla="*/ 0 h 109"/>
                        <a:gd name="T10" fmla="*/ 43 w 137"/>
                        <a:gd name="T11" fmla="*/ 2 h 109"/>
                        <a:gd name="T12" fmla="*/ 58 w 137"/>
                        <a:gd name="T13" fmla="*/ 10 h 109"/>
                        <a:gd name="T14" fmla="*/ 75 w 137"/>
                        <a:gd name="T15" fmla="*/ 14 h 109"/>
                        <a:gd name="T16" fmla="*/ 84 w 137"/>
                        <a:gd name="T17" fmla="*/ 6 h 109"/>
                        <a:gd name="T18" fmla="*/ 95 w 137"/>
                        <a:gd name="T19" fmla="*/ 7 h 109"/>
                        <a:gd name="T20" fmla="*/ 99 w 137"/>
                        <a:gd name="T21" fmla="*/ 20 h 109"/>
                        <a:gd name="T22" fmla="*/ 114 w 137"/>
                        <a:gd name="T23" fmla="*/ 29 h 109"/>
                        <a:gd name="T24" fmla="*/ 128 w 137"/>
                        <a:gd name="T25" fmla="*/ 36 h 109"/>
                        <a:gd name="T26" fmla="*/ 136 w 137"/>
                        <a:gd name="T27" fmla="*/ 43 h 109"/>
                        <a:gd name="T28" fmla="*/ 123 w 137"/>
                        <a:gd name="T29" fmla="*/ 53 h 109"/>
                        <a:gd name="T30" fmla="*/ 124 w 137"/>
                        <a:gd name="T31" fmla="*/ 62 h 109"/>
                        <a:gd name="T32" fmla="*/ 132 w 137"/>
                        <a:gd name="T33" fmla="*/ 76 h 109"/>
                        <a:gd name="T34" fmla="*/ 134 w 137"/>
                        <a:gd name="T35" fmla="*/ 97 h 109"/>
                        <a:gd name="T36" fmla="*/ 120 w 137"/>
                        <a:gd name="T37" fmla="*/ 108 h 109"/>
                        <a:gd name="T38" fmla="*/ 109 w 137"/>
                        <a:gd name="T39" fmla="*/ 105 h 109"/>
                        <a:gd name="T40" fmla="*/ 106 w 137"/>
                        <a:gd name="T41" fmla="*/ 90 h 109"/>
                        <a:gd name="T42" fmla="*/ 98 w 137"/>
                        <a:gd name="T43" fmla="*/ 77 h 109"/>
                        <a:gd name="T44" fmla="*/ 90 w 137"/>
                        <a:gd name="T45" fmla="*/ 80 h 109"/>
                        <a:gd name="T46" fmla="*/ 92 w 137"/>
                        <a:gd name="T47" fmla="*/ 91 h 109"/>
                        <a:gd name="T48" fmla="*/ 79 w 137"/>
                        <a:gd name="T49" fmla="*/ 88 h 109"/>
                        <a:gd name="T50" fmla="*/ 68 w 137"/>
                        <a:gd name="T51" fmla="*/ 80 h 109"/>
                        <a:gd name="T52" fmla="*/ 58 w 137"/>
                        <a:gd name="T53" fmla="*/ 68 h 109"/>
                        <a:gd name="T54" fmla="*/ 49 w 137"/>
                        <a:gd name="T55" fmla="*/ 62 h 109"/>
                        <a:gd name="T56" fmla="*/ 34 w 137"/>
                        <a:gd name="T57" fmla="*/ 56 h 109"/>
                        <a:gd name="T58" fmla="*/ 34 w 137"/>
                        <a:gd name="T59" fmla="*/ 46 h 109"/>
                        <a:gd name="T60" fmla="*/ 21 w 137"/>
                        <a:gd name="T61" fmla="*/ 38 h 109"/>
                        <a:gd name="T62" fmla="*/ 17 w 137"/>
                        <a:gd name="T63" fmla="*/ 21 h 109"/>
                        <a:gd name="T64" fmla="*/ 12 w 137"/>
                        <a:gd name="T65" fmla="*/ 18 h 1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37" h="109">
                          <a:moveTo>
                            <a:pt x="12" y="18"/>
                          </a:moveTo>
                          <a:lnTo>
                            <a:pt x="3" y="12"/>
                          </a:lnTo>
                          <a:lnTo>
                            <a:pt x="0" y="0"/>
                          </a:lnTo>
                          <a:lnTo>
                            <a:pt x="24" y="6"/>
                          </a:lnTo>
                          <a:lnTo>
                            <a:pt x="37" y="0"/>
                          </a:lnTo>
                          <a:lnTo>
                            <a:pt x="43" y="2"/>
                          </a:lnTo>
                          <a:lnTo>
                            <a:pt x="58" y="10"/>
                          </a:lnTo>
                          <a:lnTo>
                            <a:pt x="75" y="14"/>
                          </a:lnTo>
                          <a:lnTo>
                            <a:pt x="84" y="6"/>
                          </a:lnTo>
                          <a:lnTo>
                            <a:pt x="95" y="7"/>
                          </a:lnTo>
                          <a:lnTo>
                            <a:pt x="99" y="20"/>
                          </a:lnTo>
                          <a:lnTo>
                            <a:pt x="114" y="29"/>
                          </a:lnTo>
                          <a:lnTo>
                            <a:pt x="128" y="36"/>
                          </a:lnTo>
                          <a:lnTo>
                            <a:pt x="136" y="43"/>
                          </a:lnTo>
                          <a:lnTo>
                            <a:pt x="123" y="53"/>
                          </a:lnTo>
                          <a:lnTo>
                            <a:pt x="124" y="62"/>
                          </a:lnTo>
                          <a:lnTo>
                            <a:pt x="132" y="76"/>
                          </a:lnTo>
                          <a:lnTo>
                            <a:pt x="134" y="97"/>
                          </a:lnTo>
                          <a:lnTo>
                            <a:pt x="120" y="108"/>
                          </a:lnTo>
                          <a:lnTo>
                            <a:pt x="109" y="105"/>
                          </a:lnTo>
                          <a:lnTo>
                            <a:pt x="106" y="90"/>
                          </a:lnTo>
                          <a:lnTo>
                            <a:pt x="98" y="77"/>
                          </a:lnTo>
                          <a:lnTo>
                            <a:pt x="90" y="80"/>
                          </a:lnTo>
                          <a:lnTo>
                            <a:pt x="92" y="91"/>
                          </a:lnTo>
                          <a:lnTo>
                            <a:pt x="79" y="88"/>
                          </a:lnTo>
                          <a:lnTo>
                            <a:pt x="68" y="80"/>
                          </a:lnTo>
                          <a:lnTo>
                            <a:pt x="58" y="68"/>
                          </a:lnTo>
                          <a:lnTo>
                            <a:pt x="49" y="62"/>
                          </a:lnTo>
                          <a:lnTo>
                            <a:pt x="34" y="56"/>
                          </a:lnTo>
                          <a:lnTo>
                            <a:pt x="34" y="46"/>
                          </a:lnTo>
                          <a:lnTo>
                            <a:pt x="21" y="38"/>
                          </a:lnTo>
                          <a:lnTo>
                            <a:pt x="17" y="21"/>
                          </a:lnTo>
                          <a:lnTo>
                            <a:pt x="12" y="18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5" name="Freeform 265">
                      <a:extLst>
                        <a:ext uri="{FF2B5EF4-FFF2-40B4-BE49-F238E27FC236}">
                          <a16:creationId xmlns:a16="http://schemas.microsoft.com/office/drawing/2014/main" id="{2A799929-4739-82F0-2EA0-EA416F607C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4819" y="2946530"/>
                      <a:ext cx="356623" cy="257561"/>
                    </a:xfrm>
                    <a:custGeom>
                      <a:avLst/>
                      <a:gdLst>
                        <a:gd name="T0" fmla="*/ 65 w 259"/>
                        <a:gd name="T1" fmla="*/ 123 h 187"/>
                        <a:gd name="T2" fmla="*/ 86 w 259"/>
                        <a:gd name="T3" fmla="*/ 121 h 187"/>
                        <a:gd name="T4" fmla="*/ 99 w 259"/>
                        <a:gd name="T5" fmla="*/ 130 h 187"/>
                        <a:gd name="T6" fmla="*/ 119 w 259"/>
                        <a:gd name="T7" fmla="*/ 160 h 187"/>
                        <a:gd name="T8" fmla="*/ 116 w 259"/>
                        <a:gd name="T9" fmla="*/ 172 h 187"/>
                        <a:gd name="T10" fmla="*/ 110 w 259"/>
                        <a:gd name="T11" fmla="*/ 187 h 187"/>
                        <a:gd name="T12" fmla="*/ 123 w 259"/>
                        <a:gd name="T13" fmla="*/ 173 h 187"/>
                        <a:gd name="T14" fmla="*/ 132 w 259"/>
                        <a:gd name="T15" fmla="*/ 138 h 187"/>
                        <a:gd name="T16" fmla="*/ 149 w 259"/>
                        <a:gd name="T17" fmla="*/ 134 h 187"/>
                        <a:gd name="T18" fmla="*/ 154 w 259"/>
                        <a:gd name="T19" fmla="*/ 157 h 187"/>
                        <a:gd name="T20" fmla="*/ 175 w 259"/>
                        <a:gd name="T21" fmla="*/ 154 h 187"/>
                        <a:gd name="T22" fmla="*/ 169 w 259"/>
                        <a:gd name="T23" fmla="*/ 174 h 187"/>
                        <a:gd name="T24" fmla="*/ 184 w 259"/>
                        <a:gd name="T25" fmla="*/ 183 h 187"/>
                        <a:gd name="T26" fmla="*/ 211 w 259"/>
                        <a:gd name="T27" fmla="*/ 178 h 187"/>
                        <a:gd name="T28" fmla="*/ 187 w 259"/>
                        <a:gd name="T29" fmla="*/ 156 h 187"/>
                        <a:gd name="T30" fmla="*/ 197 w 259"/>
                        <a:gd name="T31" fmla="*/ 152 h 187"/>
                        <a:gd name="T32" fmla="*/ 205 w 259"/>
                        <a:gd name="T33" fmla="*/ 140 h 187"/>
                        <a:gd name="T34" fmla="*/ 218 w 259"/>
                        <a:gd name="T35" fmla="*/ 142 h 187"/>
                        <a:gd name="T36" fmla="*/ 250 w 259"/>
                        <a:gd name="T37" fmla="*/ 128 h 187"/>
                        <a:gd name="T38" fmla="*/ 259 w 259"/>
                        <a:gd name="T39" fmla="*/ 78 h 187"/>
                        <a:gd name="T40" fmla="*/ 195 w 259"/>
                        <a:gd name="T41" fmla="*/ 25 h 187"/>
                        <a:gd name="T42" fmla="*/ 186 w 259"/>
                        <a:gd name="T43" fmla="*/ 0 h 187"/>
                        <a:gd name="T44" fmla="*/ 143 w 259"/>
                        <a:gd name="T45" fmla="*/ 3 h 187"/>
                        <a:gd name="T46" fmla="*/ 132 w 259"/>
                        <a:gd name="T47" fmla="*/ 21 h 187"/>
                        <a:gd name="T48" fmla="*/ 17 w 259"/>
                        <a:gd name="T49" fmla="*/ 34 h 187"/>
                        <a:gd name="T50" fmla="*/ 18 w 259"/>
                        <a:gd name="T51" fmla="*/ 63 h 187"/>
                        <a:gd name="T52" fmla="*/ 6 w 259"/>
                        <a:gd name="T53" fmla="*/ 73 h 187"/>
                        <a:gd name="T54" fmla="*/ 0 w 259"/>
                        <a:gd name="T55" fmla="*/ 120 h 187"/>
                        <a:gd name="T56" fmla="*/ 23 w 259"/>
                        <a:gd name="T57" fmla="*/ 119 h 187"/>
                        <a:gd name="T58" fmla="*/ 32 w 259"/>
                        <a:gd name="T59" fmla="*/ 125 h 187"/>
                        <a:gd name="T60" fmla="*/ 55 w 259"/>
                        <a:gd name="T61" fmla="*/ 126 h 187"/>
                        <a:gd name="T62" fmla="*/ 65 w 259"/>
                        <a:gd name="T63" fmla="*/ 123 h 1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59" h="187">
                          <a:moveTo>
                            <a:pt x="65" y="123"/>
                          </a:moveTo>
                          <a:lnTo>
                            <a:pt x="86" y="121"/>
                          </a:lnTo>
                          <a:lnTo>
                            <a:pt x="99" y="130"/>
                          </a:lnTo>
                          <a:lnTo>
                            <a:pt x="119" y="160"/>
                          </a:lnTo>
                          <a:lnTo>
                            <a:pt x="116" y="172"/>
                          </a:lnTo>
                          <a:lnTo>
                            <a:pt x="110" y="187"/>
                          </a:lnTo>
                          <a:lnTo>
                            <a:pt x="123" y="173"/>
                          </a:lnTo>
                          <a:lnTo>
                            <a:pt x="132" y="138"/>
                          </a:lnTo>
                          <a:lnTo>
                            <a:pt x="149" y="134"/>
                          </a:lnTo>
                          <a:lnTo>
                            <a:pt x="154" y="157"/>
                          </a:lnTo>
                          <a:lnTo>
                            <a:pt x="175" y="154"/>
                          </a:lnTo>
                          <a:lnTo>
                            <a:pt x="169" y="174"/>
                          </a:lnTo>
                          <a:lnTo>
                            <a:pt x="184" y="183"/>
                          </a:lnTo>
                          <a:lnTo>
                            <a:pt x="211" y="178"/>
                          </a:lnTo>
                          <a:lnTo>
                            <a:pt x="187" y="156"/>
                          </a:lnTo>
                          <a:lnTo>
                            <a:pt x="197" y="152"/>
                          </a:lnTo>
                          <a:lnTo>
                            <a:pt x="205" y="140"/>
                          </a:lnTo>
                          <a:lnTo>
                            <a:pt x="218" y="142"/>
                          </a:lnTo>
                          <a:lnTo>
                            <a:pt x="250" y="128"/>
                          </a:lnTo>
                          <a:lnTo>
                            <a:pt x="259" y="78"/>
                          </a:lnTo>
                          <a:lnTo>
                            <a:pt x="195" y="25"/>
                          </a:lnTo>
                          <a:lnTo>
                            <a:pt x="186" y="0"/>
                          </a:lnTo>
                          <a:lnTo>
                            <a:pt x="143" y="3"/>
                          </a:lnTo>
                          <a:lnTo>
                            <a:pt x="132" y="21"/>
                          </a:lnTo>
                          <a:lnTo>
                            <a:pt x="17" y="34"/>
                          </a:lnTo>
                          <a:lnTo>
                            <a:pt x="18" y="63"/>
                          </a:lnTo>
                          <a:lnTo>
                            <a:pt x="6" y="73"/>
                          </a:lnTo>
                          <a:lnTo>
                            <a:pt x="0" y="120"/>
                          </a:lnTo>
                          <a:lnTo>
                            <a:pt x="23" y="119"/>
                          </a:lnTo>
                          <a:lnTo>
                            <a:pt x="32" y="125"/>
                          </a:lnTo>
                          <a:lnTo>
                            <a:pt x="55" y="126"/>
                          </a:lnTo>
                          <a:lnTo>
                            <a:pt x="65" y="12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6" name="Freeform 266">
                      <a:extLst>
                        <a:ext uri="{FF2B5EF4-FFF2-40B4-BE49-F238E27FC236}">
                          <a16:creationId xmlns:a16="http://schemas.microsoft.com/office/drawing/2014/main" id="{36E9094A-C515-DC42-0C31-D68C255481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73080" y="2804666"/>
                      <a:ext cx="207915" cy="190072"/>
                    </a:xfrm>
                    <a:custGeom>
                      <a:avLst/>
                      <a:gdLst>
                        <a:gd name="T0" fmla="*/ 11 w 136"/>
                        <a:gd name="T1" fmla="*/ 121 h 122"/>
                        <a:gd name="T2" fmla="*/ 112 w 136"/>
                        <a:gd name="T3" fmla="*/ 110 h 122"/>
                        <a:gd name="T4" fmla="*/ 122 w 136"/>
                        <a:gd name="T5" fmla="*/ 94 h 122"/>
                        <a:gd name="T6" fmla="*/ 129 w 136"/>
                        <a:gd name="T7" fmla="*/ 74 h 122"/>
                        <a:gd name="T8" fmla="*/ 135 w 136"/>
                        <a:gd name="T9" fmla="*/ 67 h 122"/>
                        <a:gd name="T10" fmla="*/ 132 w 136"/>
                        <a:gd name="T11" fmla="*/ 15 h 122"/>
                        <a:gd name="T12" fmla="*/ 93 w 136"/>
                        <a:gd name="T13" fmla="*/ 0 h 122"/>
                        <a:gd name="T14" fmla="*/ 82 w 136"/>
                        <a:gd name="T15" fmla="*/ 8 h 122"/>
                        <a:gd name="T16" fmla="*/ 68 w 136"/>
                        <a:gd name="T17" fmla="*/ 3 h 122"/>
                        <a:gd name="T18" fmla="*/ 62 w 136"/>
                        <a:gd name="T19" fmla="*/ 22 h 122"/>
                        <a:gd name="T20" fmla="*/ 58 w 136"/>
                        <a:gd name="T21" fmla="*/ 19 h 122"/>
                        <a:gd name="T22" fmla="*/ 49 w 136"/>
                        <a:gd name="T23" fmla="*/ 38 h 122"/>
                        <a:gd name="T24" fmla="*/ 56 w 136"/>
                        <a:gd name="T25" fmla="*/ 49 h 122"/>
                        <a:gd name="T26" fmla="*/ 36 w 136"/>
                        <a:gd name="T27" fmla="*/ 56 h 122"/>
                        <a:gd name="T28" fmla="*/ 33 w 136"/>
                        <a:gd name="T29" fmla="*/ 68 h 122"/>
                        <a:gd name="T30" fmla="*/ 15 w 136"/>
                        <a:gd name="T31" fmla="*/ 66 h 122"/>
                        <a:gd name="T32" fmla="*/ 0 w 136"/>
                        <a:gd name="T33" fmla="*/ 72 h 122"/>
                        <a:gd name="T34" fmla="*/ 1 w 136"/>
                        <a:gd name="T35" fmla="*/ 85 h 122"/>
                        <a:gd name="T36" fmla="*/ 1 w 136"/>
                        <a:gd name="T37" fmla="*/ 105 h 122"/>
                        <a:gd name="T38" fmla="*/ 10 w 136"/>
                        <a:gd name="T39" fmla="*/ 105 h 122"/>
                        <a:gd name="T40" fmla="*/ 11 w 136"/>
                        <a:gd name="T41" fmla="*/ 121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36" h="122">
                          <a:moveTo>
                            <a:pt x="11" y="121"/>
                          </a:moveTo>
                          <a:lnTo>
                            <a:pt x="112" y="110"/>
                          </a:lnTo>
                          <a:lnTo>
                            <a:pt x="122" y="94"/>
                          </a:lnTo>
                          <a:lnTo>
                            <a:pt x="129" y="74"/>
                          </a:lnTo>
                          <a:lnTo>
                            <a:pt x="135" y="67"/>
                          </a:lnTo>
                          <a:lnTo>
                            <a:pt x="132" y="15"/>
                          </a:lnTo>
                          <a:lnTo>
                            <a:pt x="93" y="0"/>
                          </a:lnTo>
                          <a:lnTo>
                            <a:pt x="82" y="8"/>
                          </a:lnTo>
                          <a:lnTo>
                            <a:pt x="68" y="3"/>
                          </a:lnTo>
                          <a:lnTo>
                            <a:pt x="62" y="22"/>
                          </a:lnTo>
                          <a:lnTo>
                            <a:pt x="58" y="19"/>
                          </a:lnTo>
                          <a:lnTo>
                            <a:pt x="49" y="38"/>
                          </a:lnTo>
                          <a:lnTo>
                            <a:pt x="56" y="49"/>
                          </a:lnTo>
                          <a:lnTo>
                            <a:pt x="36" y="56"/>
                          </a:lnTo>
                          <a:lnTo>
                            <a:pt x="33" y="68"/>
                          </a:lnTo>
                          <a:lnTo>
                            <a:pt x="15" y="66"/>
                          </a:lnTo>
                          <a:lnTo>
                            <a:pt x="0" y="72"/>
                          </a:lnTo>
                          <a:lnTo>
                            <a:pt x="1" y="85"/>
                          </a:lnTo>
                          <a:lnTo>
                            <a:pt x="1" y="105"/>
                          </a:lnTo>
                          <a:lnTo>
                            <a:pt x="10" y="105"/>
                          </a:lnTo>
                          <a:lnTo>
                            <a:pt x="11" y="12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7" name="Freeform 267">
                      <a:extLst>
                        <a:ext uri="{FF2B5EF4-FFF2-40B4-BE49-F238E27FC236}">
                          <a16:creationId xmlns:a16="http://schemas.microsoft.com/office/drawing/2014/main" id="{319BF8C8-EF47-E003-F915-13BBD5FE4D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3372" y="3421710"/>
                      <a:ext cx="53700" cy="20660"/>
                    </a:xfrm>
                    <a:custGeom>
                      <a:avLst/>
                      <a:gdLst>
                        <a:gd name="T0" fmla="*/ 17 w 36"/>
                        <a:gd name="T1" fmla="*/ 13 h 14"/>
                        <a:gd name="T2" fmla="*/ 15 w 36"/>
                        <a:gd name="T3" fmla="*/ 13 h 14"/>
                        <a:gd name="T4" fmla="*/ 13 w 36"/>
                        <a:gd name="T5" fmla="*/ 13 h 14"/>
                        <a:gd name="T6" fmla="*/ 12 w 36"/>
                        <a:gd name="T7" fmla="*/ 13 h 14"/>
                        <a:gd name="T8" fmla="*/ 10 w 36"/>
                        <a:gd name="T9" fmla="*/ 11 h 14"/>
                        <a:gd name="T10" fmla="*/ 8 w 36"/>
                        <a:gd name="T11" fmla="*/ 11 h 14"/>
                        <a:gd name="T12" fmla="*/ 6 w 36"/>
                        <a:gd name="T13" fmla="*/ 10 h 14"/>
                        <a:gd name="T14" fmla="*/ 4 w 36"/>
                        <a:gd name="T15" fmla="*/ 9 h 14"/>
                        <a:gd name="T16" fmla="*/ 3 w 36"/>
                        <a:gd name="T17" fmla="*/ 9 h 14"/>
                        <a:gd name="T18" fmla="*/ 2 w 36"/>
                        <a:gd name="T19" fmla="*/ 9 h 14"/>
                        <a:gd name="T20" fmla="*/ 2 w 36"/>
                        <a:gd name="T21" fmla="*/ 7 h 14"/>
                        <a:gd name="T22" fmla="*/ 1 w 36"/>
                        <a:gd name="T23" fmla="*/ 7 h 14"/>
                        <a:gd name="T24" fmla="*/ 0 w 36"/>
                        <a:gd name="T25" fmla="*/ 7 h 14"/>
                        <a:gd name="T26" fmla="*/ 1 w 36"/>
                        <a:gd name="T27" fmla="*/ 7 h 14"/>
                        <a:gd name="T28" fmla="*/ 2 w 36"/>
                        <a:gd name="T29" fmla="*/ 7 h 14"/>
                        <a:gd name="T30" fmla="*/ 2 w 36"/>
                        <a:gd name="T31" fmla="*/ 6 h 14"/>
                        <a:gd name="T32" fmla="*/ 3 w 36"/>
                        <a:gd name="T33" fmla="*/ 6 h 14"/>
                        <a:gd name="T34" fmla="*/ 3 w 36"/>
                        <a:gd name="T35" fmla="*/ 5 h 14"/>
                        <a:gd name="T36" fmla="*/ 4 w 36"/>
                        <a:gd name="T37" fmla="*/ 5 h 14"/>
                        <a:gd name="T38" fmla="*/ 6 w 36"/>
                        <a:gd name="T39" fmla="*/ 5 h 14"/>
                        <a:gd name="T40" fmla="*/ 8 w 36"/>
                        <a:gd name="T41" fmla="*/ 5 h 14"/>
                        <a:gd name="T42" fmla="*/ 11 w 36"/>
                        <a:gd name="T43" fmla="*/ 5 h 14"/>
                        <a:gd name="T44" fmla="*/ 13 w 36"/>
                        <a:gd name="T45" fmla="*/ 5 h 14"/>
                        <a:gd name="T46" fmla="*/ 15 w 36"/>
                        <a:gd name="T47" fmla="*/ 5 h 14"/>
                        <a:gd name="T48" fmla="*/ 17 w 36"/>
                        <a:gd name="T49" fmla="*/ 5 h 14"/>
                        <a:gd name="T50" fmla="*/ 18 w 36"/>
                        <a:gd name="T51" fmla="*/ 5 h 14"/>
                        <a:gd name="T52" fmla="*/ 19 w 36"/>
                        <a:gd name="T53" fmla="*/ 3 h 14"/>
                        <a:gd name="T54" fmla="*/ 21 w 36"/>
                        <a:gd name="T55" fmla="*/ 3 h 14"/>
                        <a:gd name="T56" fmla="*/ 23 w 36"/>
                        <a:gd name="T57" fmla="*/ 2 h 14"/>
                        <a:gd name="T58" fmla="*/ 24 w 36"/>
                        <a:gd name="T59" fmla="*/ 2 h 14"/>
                        <a:gd name="T60" fmla="*/ 26 w 36"/>
                        <a:gd name="T61" fmla="*/ 2 h 14"/>
                        <a:gd name="T62" fmla="*/ 27 w 36"/>
                        <a:gd name="T63" fmla="*/ 1 h 14"/>
                        <a:gd name="T64" fmla="*/ 28 w 36"/>
                        <a:gd name="T65" fmla="*/ 1 h 14"/>
                        <a:gd name="T66" fmla="*/ 29 w 36"/>
                        <a:gd name="T67" fmla="*/ 1 h 14"/>
                        <a:gd name="T68" fmla="*/ 30 w 36"/>
                        <a:gd name="T69" fmla="*/ 0 h 14"/>
                        <a:gd name="T70" fmla="*/ 30 w 36"/>
                        <a:gd name="T71" fmla="*/ 1 h 14"/>
                        <a:gd name="T72" fmla="*/ 31 w 36"/>
                        <a:gd name="T73" fmla="*/ 1 h 14"/>
                        <a:gd name="T74" fmla="*/ 32 w 36"/>
                        <a:gd name="T75" fmla="*/ 2 h 14"/>
                        <a:gd name="T76" fmla="*/ 33 w 36"/>
                        <a:gd name="T77" fmla="*/ 2 h 14"/>
                        <a:gd name="T78" fmla="*/ 33 w 36"/>
                        <a:gd name="T79" fmla="*/ 3 h 14"/>
                        <a:gd name="T80" fmla="*/ 33 w 36"/>
                        <a:gd name="T81" fmla="*/ 5 h 14"/>
                        <a:gd name="T82" fmla="*/ 34 w 36"/>
                        <a:gd name="T83" fmla="*/ 6 h 14"/>
                        <a:gd name="T84" fmla="*/ 34 w 36"/>
                        <a:gd name="T85" fmla="*/ 7 h 14"/>
                        <a:gd name="T86" fmla="*/ 34 w 36"/>
                        <a:gd name="T87" fmla="*/ 9 h 14"/>
                        <a:gd name="T88" fmla="*/ 35 w 36"/>
                        <a:gd name="T89" fmla="*/ 9 h 14"/>
                        <a:gd name="T90" fmla="*/ 34 w 36"/>
                        <a:gd name="T91" fmla="*/ 9 h 14"/>
                        <a:gd name="T92" fmla="*/ 33 w 36"/>
                        <a:gd name="T93" fmla="*/ 10 h 14"/>
                        <a:gd name="T94" fmla="*/ 33 w 36"/>
                        <a:gd name="T95" fmla="*/ 11 h 14"/>
                        <a:gd name="T96" fmla="*/ 32 w 36"/>
                        <a:gd name="T97" fmla="*/ 11 h 14"/>
                        <a:gd name="T98" fmla="*/ 30 w 36"/>
                        <a:gd name="T99" fmla="*/ 11 h 14"/>
                        <a:gd name="T100" fmla="*/ 28 w 36"/>
                        <a:gd name="T101" fmla="*/ 13 h 14"/>
                        <a:gd name="T102" fmla="*/ 27 w 36"/>
                        <a:gd name="T103" fmla="*/ 13 h 14"/>
                        <a:gd name="T104" fmla="*/ 25 w 36"/>
                        <a:gd name="T105" fmla="*/ 13 h 14"/>
                        <a:gd name="T106" fmla="*/ 23 w 36"/>
                        <a:gd name="T107" fmla="*/ 13 h 14"/>
                        <a:gd name="T108" fmla="*/ 21 w 36"/>
                        <a:gd name="T109" fmla="*/ 13 h 14"/>
                        <a:gd name="T110" fmla="*/ 19 w 36"/>
                        <a:gd name="T111" fmla="*/ 13 h 14"/>
                        <a:gd name="T112" fmla="*/ 17 w 36"/>
                        <a:gd name="T113" fmla="*/ 13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36" h="14">
                          <a:moveTo>
                            <a:pt x="17" y="13"/>
                          </a:moveTo>
                          <a:lnTo>
                            <a:pt x="15" y="13"/>
                          </a:lnTo>
                          <a:lnTo>
                            <a:pt x="13" y="13"/>
                          </a:lnTo>
                          <a:lnTo>
                            <a:pt x="12" y="13"/>
                          </a:lnTo>
                          <a:lnTo>
                            <a:pt x="10" y="11"/>
                          </a:lnTo>
                          <a:lnTo>
                            <a:pt x="8" y="11"/>
                          </a:lnTo>
                          <a:lnTo>
                            <a:pt x="6" y="10"/>
                          </a:lnTo>
                          <a:lnTo>
                            <a:pt x="4" y="9"/>
                          </a:lnTo>
                          <a:lnTo>
                            <a:pt x="3" y="9"/>
                          </a:lnTo>
                          <a:lnTo>
                            <a:pt x="2" y="9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0" y="7"/>
                          </a:lnTo>
                          <a:lnTo>
                            <a:pt x="1" y="7"/>
                          </a:lnTo>
                          <a:lnTo>
                            <a:pt x="2" y="7"/>
                          </a:lnTo>
                          <a:lnTo>
                            <a:pt x="2" y="6"/>
                          </a:lnTo>
                          <a:lnTo>
                            <a:pt x="3" y="6"/>
                          </a:lnTo>
                          <a:lnTo>
                            <a:pt x="3" y="5"/>
                          </a:lnTo>
                          <a:lnTo>
                            <a:pt x="4" y="5"/>
                          </a:lnTo>
                          <a:lnTo>
                            <a:pt x="6" y="5"/>
                          </a:lnTo>
                          <a:lnTo>
                            <a:pt x="8" y="5"/>
                          </a:lnTo>
                          <a:lnTo>
                            <a:pt x="11" y="5"/>
                          </a:lnTo>
                          <a:lnTo>
                            <a:pt x="13" y="5"/>
                          </a:lnTo>
                          <a:lnTo>
                            <a:pt x="15" y="5"/>
                          </a:lnTo>
                          <a:lnTo>
                            <a:pt x="17" y="5"/>
                          </a:lnTo>
                          <a:lnTo>
                            <a:pt x="18" y="5"/>
                          </a:lnTo>
                          <a:lnTo>
                            <a:pt x="19" y="3"/>
                          </a:lnTo>
                          <a:lnTo>
                            <a:pt x="21" y="3"/>
                          </a:lnTo>
                          <a:lnTo>
                            <a:pt x="23" y="2"/>
                          </a:lnTo>
                          <a:lnTo>
                            <a:pt x="24" y="2"/>
                          </a:lnTo>
                          <a:lnTo>
                            <a:pt x="26" y="2"/>
                          </a:lnTo>
                          <a:lnTo>
                            <a:pt x="27" y="1"/>
                          </a:lnTo>
                          <a:lnTo>
                            <a:pt x="28" y="1"/>
                          </a:lnTo>
                          <a:lnTo>
                            <a:pt x="29" y="1"/>
                          </a:lnTo>
                          <a:lnTo>
                            <a:pt x="30" y="0"/>
                          </a:lnTo>
                          <a:lnTo>
                            <a:pt x="30" y="1"/>
                          </a:lnTo>
                          <a:lnTo>
                            <a:pt x="31" y="1"/>
                          </a:lnTo>
                          <a:lnTo>
                            <a:pt x="32" y="2"/>
                          </a:lnTo>
                          <a:lnTo>
                            <a:pt x="33" y="2"/>
                          </a:lnTo>
                          <a:lnTo>
                            <a:pt x="33" y="3"/>
                          </a:lnTo>
                          <a:lnTo>
                            <a:pt x="33" y="5"/>
                          </a:lnTo>
                          <a:lnTo>
                            <a:pt x="34" y="6"/>
                          </a:lnTo>
                          <a:lnTo>
                            <a:pt x="34" y="7"/>
                          </a:lnTo>
                          <a:lnTo>
                            <a:pt x="34" y="9"/>
                          </a:lnTo>
                          <a:lnTo>
                            <a:pt x="35" y="9"/>
                          </a:lnTo>
                          <a:lnTo>
                            <a:pt x="34" y="9"/>
                          </a:lnTo>
                          <a:lnTo>
                            <a:pt x="33" y="10"/>
                          </a:lnTo>
                          <a:lnTo>
                            <a:pt x="33" y="11"/>
                          </a:lnTo>
                          <a:lnTo>
                            <a:pt x="32" y="11"/>
                          </a:lnTo>
                          <a:lnTo>
                            <a:pt x="30" y="11"/>
                          </a:lnTo>
                          <a:lnTo>
                            <a:pt x="28" y="13"/>
                          </a:lnTo>
                          <a:lnTo>
                            <a:pt x="27" y="13"/>
                          </a:lnTo>
                          <a:lnTo>
                            <a:pt x="25" y="13"/>
                          </a:lnTo>
                          <a:lnTo>
                            <a:pt x="23" y="13"/>
                          </a:lnTo>
                          <a:lnTo>
                            <a:pt x="21" y="13"/>
                          </a:lnTo>
                          <a:lnTo>
                            <a:pt x="19" y="13"/>
                          </a:lnTo>
                          <a:lnTo>
                            <a:pt x="17" y="1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8" name="Freeform 268">
                      <a:extLst>
                        <a:ext uri="{FF2B5EF4-FFF2-40B4-BE49-F238E27FC236}">
                          <a16:creationId xmlns:a16="http://schemas.microsoft.com/office/drawing/2014/main" id="{CC539607-8E1D-3850-93DC-A0A7181111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6988" y="2803288"/>
                      <a:ext cx="158346" cy="133601"/>
                    </a:xfrm>
                    <a:custGeom>
                      <a:avLst/>
                      <a:gdLst>
                        <a:gd name="T0" fmla="*/ 22 w 115"/>
                        <a:gd name="T1" fmla="*/ 23 h 97"/>
                        <a:gd name="T2" fmla="*/ 15 w 115"/>
                        <a:gd name="T3" fmla="*/ 42 h 97"/>
                        <a:gd name="T4" fmla="*/ 0 w 115"/>
                        <a:gd name="T5" fmla="*/ 67 h 97"/>
                        <a:gd name="T6" fmla="*/ 27 w 115"/>
                        <a:gd name="T7" fmla="*/ 78 h 97"/>
                        <a:gd name="T8" fmla="*/ 48 w 115"/>
                        <a:gd name="T9" fmla="*/ 97 h 97"/>
                        <a:gd name="T10" fmla="*/ 47 w 115"/>
                        <a:gd name="T11" fmla="*/ 81 h 97"/>
                        <a:gd name="T12" fmla="*/ 68 w 115"/>
                        <a:gd name="T13" fmla="*/ 75 h 97"/>
                        <a:gd name="T14" fmla="*/ 88 w 115"/>
                        <a:gd name="T15" fmla="*/ 75 h 97"/>
                        <a:gd name="T16" fmla="*/ 89 w 115"/>
                        <a:gd name="T17" fmla="*/ 60 h 97"/>
                        <a:gd name="T18" fmla="*/ 113 w 115"/>
                        <a:gd name="T19" fmla="*/ 57 h 97"/>
                        <a:gd name="T20" fmla="*/ 104 w 115"/>
                        <a:gd name="T21" fmla="*/ 44 h 97"/>
                        <a:gd name="T22" fmla="*/ 113 w 115"/>
                        <a:gd name="T23" fmla="*/ 21 h 97"/>
                        <a:gd name="T24" fmla="*/ 115 w 115"/>
                        <a:gd name="T25" fmla="*/ 12 h 97"/>
                        <a:gd name="T26" fmla="*/ 83 w 115"/>
                        <a:gd name="T27" fmla="*/ 0 h 97"/>
                        <a:gd name="T28" fmla="*/ 50 w 115"/>
                        <a:gd name="T29" fmla="*/ 20 h 97"/>
                        <a:gd name="T30" fmla="*/ 31 w 115"/>
                        <a:gd name="T31" fmla="*/ 23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15" h="97">
                          <a:moveTo>
                            <a:pt x="22" y="23"/>
                          </a:moveTo>
                          <a:lnTo>
                            <a:pt x="15" y="42"/>
                          </a:lnTo>
                          <a:lnTo>
                            <a:pt x="0" y="67"/>
                          </a:lnTo>
                          <a:lnTo>
                            <a:pt x="27" y="78"/>
                          </a:lnTo>
                          <a:lnTo>
                            <a:pt x="48" y="97"/>
                          </a:lnTo>
                          <a:lnTo>
                            <a:pt x="47" y="81"/>
                          </a:lnTo>
                          <a:lnTo>
                            <a:pt x="68" y="75"/>
                          </a:lnTo>
                          <a:lnTo>
                            <a:pt x="88" y="75"/>
                          </a:lnTo>
                          <a:lnTo>
                            <a:pt x="89" y="60"/>
                          </a:lnTo>
                          <a:lnTo>
                            <a:pt x="113" y="57"/>
                          </a:lnTo>
                          <a:lnTo>
                            <a:pt x="104" y="44"/>
                          </a:lnTo>
                          <a:lnTo>
                            <a:pt x="113" y="21"/>
                          </a:lnTo>
                          <a:lnTo>
                            <a:pt x="115" y="12"/>
                          </a:lnTo>
                          <a:lnTo>
                            <a:pt x="83" y="0"/>
                          </a:lnTo>
                          <a:lnTo>
                            <a:pt x="50" y="20"/>
                          </a:lnTo>
                          <a:lnTo>
                            <a:pt x="31" y="23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9" name="Freeform 269">
                      <a:extLst>
                        <a:ext uri="{FF2B5EF4-FFF2-40B4-BE49-F238E27FC236}">
                          <a16:creationId xmlns:a16="http://schemas.microsoft.com/office/drawing/2014/main" id="{AA49BF78-5FB1-7626-495B-F0CF98F3E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5696" y="2049887"/>
                      <a:ext cx="3220620" cy="1209299"/>
                    </a:xfrm>
                    <a:custGeom>
                      <a:avLst/>
                      <a:gdLst>
                        <a:gd name="T0" fmla="*/ 354 w 2085"/>
                        <a:gd name="T1" fmla="*/ 571 h 783"/>
                        <a:gd name="T2" fmla="*/ 487 w 2085"/>
                        <a:gd name="T3" fmla="*/ 613 h 783"/>
                        <a:gd name="T4" fmla="*/ 575 w 2085"/>
                        <a:gd name="T5" fmla="*/ 567 h 783"/>
                        <a:gd name="T6" fmla="*/ 718 w 2085"/>
                        <a:gd name="T7" fmla="*/ 589 h 783"/>
                        <a:gd name="T8" fmla="*/ 848 w 2085"/>
                        <a:gd name="T9" fmla="*/ 670 h 783"/>
                        <a:gd name="T10" fmla="*/ 953 w 2085"/>
                        <a:gd name="T11" fmla="*/ 648 h 783"/>
                        <a:gd name="T12" fmla="*/ 1049 w 2085"/>
                        <a:gd name="T13" fmla="*/ 634 h 783"/>
                        <a:gd name="T14" fmla="*/ 1189 w 2085"/>
                        <a:gd name="T15" fmla="*/ 638 h 783"/>
                        <a:gd name="T16" fmla="*/ 1259 w 2085"/>
                        <a:gd name="T17" fmla="*/ 578 h 783"/>
                        <a:gd name="T18" fmla="*/ 1409 w 2085"/>
                        <a:gd name="T19" fmla="*/ 667 h 783"/>
                        <a:gd name="T20" fmla="*/ 1463 w 2085"/>
                        <a:gd name="T21" fmla="*/ 744 h 783"/>
                        <a:gd name="T22" fmla="*/ 1531 w 2085"/>
                        <a:gd name="T23" fmla="*/ 701 h 783"/>
                        <a:gd name="T24" fmla="*/ 1482 w 2085"/>
                        <a:gd name="T25" fmla="*/ 573 h 783"/>
                        <a:gd name="T26" fmla="*/ 1537 w 2085"/>
                        <a:gd name="T27" fmla="*/ 452 h 783"/>
                        <a:gd name="T28" fmla="*/ 1683 w 2085"/>
                        <a:gd name="T29" fmla="*/ 408 h 783"/>
                        <a:gd name="T30" fmla="*/ 1773 w 2085"/>
                        <a:gd name="T31" fmla="*/ 421 h 783"/>
                        <a:gd name="T32" fmla="*/ 1751 w 2085"/>
                        <a:gd name="T33" fmla="*/ 604 h 783"/>
                        <a:gd name="T34" fmla="*/ 1814 w 2085"/>
                        <a:gd name="T35" fmla="*/ 509 h 783"/>
                        <a:gd name="T36" fmla="*/ 1785 w 2085"/>
                        <a:gd name="T37" fmla="*/ 478 h 783"/>
                        <a:gd name="T38" fmla="*/ 1785 w 2085"/>
                        <a:gd name="T39" fmla="*/ 462 h 783"/>
                        <a:gd name="T40" fmla="*/ 1797 w 2085"/>
                        <a:gd name="T41" fmla="*/ 439 h 783"/>
                        <a:gd name="T42" fmla="*/ 1895 w 2085"/>
                        <a:gd name="T43" fmla="*/ 405 h 783"/>
                        <a:gd name="T44" fmla="*/ 1929 w 2085"/>
                        <a:gd name="T45" fmla="*/ 332 h 783"/>
                        <a:gd name="T46" fmla="*/ 2005 w 2085"/>
                        <a:gd name="T47" fmla="*/ 313 h 783"/>
                        <a:gd name="T48" fmla="*/ 2070 w 2085"/>
                        <a:gd name="T49" fmla="*/ 305 h 783"/>
                        <a:gd name="T50" fmla="*/ 1997 w 2085"/>
                        <a:gd name="T51" fmla="*/ 260 h 783"/>
                        <a:gd name="T52" fmla="*/ 1865 w 2085"/>
                        <a:gd name="T53" fmla="*/ 201 h 783"/>
                        <a:gd name="T54" fmla="*/ 1722 w 2085"/>
                        <a:gd name="T55" fmla="*/ 199 h 783"/>
                        <a:gd name="T56" fmla="*/ 1571 w 2085"/>
                        <a:gd name="T57" fmla="*/ 180 h 783"/>
                        <a:gd name="T58" fmla="*/ 1409 w 2085"/>
                        <a:gd name="T59" fmla="*/ 136 h 783"/>
                        <a:gd name="T60" fmla="*/ 1312 w 2085"/>
                        <a:gd name="T61" fmla="*/ 165 h 783"/>
                        <a:gd name="T62" fmla="*/ 1233 w 2085"/>
                        <a:gd name="T63" fmla="*/ 136 h 783"/>
                        <a:gd name="T64" fmla="*/ 1020 w 2085"/>
                        <a:gd name="T65" fmla="*/ 107 h 783"/>
                        <a:gd name="T66" fmla="*/ 1024 w 2085"/>
                        <a:gd name="T67" fmla="*/ 51 h 783"/>
                        <a:gd name="T68" fmla="*/ 892 w 2085"/>
                        <a:gd name="T69" fmla="*/ 0 h 783"/>
                        <a:gd name="T70" fmla="*/ 806 w 2085"/>
                        <a:gd name="T71" fmla="*/ 53 h 783"/>
                        <a:gd name="T72" fmla="*/ 689 w 2085"/>
                        <a:gd name="T73" fmla="*/ 75 h 783"/>
                        <a:gd name="T74" fmla="*/ 642 w 2085"/>
                        <a:gd name="T75" fmla="*/ 142 h 783"/>
                        <a:gd name="T76" fmla="*/ 607 w 2085"/>
                        <a:gd name="T77" fmla="*/ 144 h 783"/>
                        <a:gd name="T78" fmla="*/ 554 w 2085"/>
                        <a:gd name="T79" fmla="*/ 137 h 783"/>
                        <a:gd name="T80" fmla="*/ 591 w 2085"/>
                        <a:gd name="T81" fmla="*/ 210 h 783"/>
                        <a:gd name="T82" fmla="*/ 627 w 2085"/>
                        <a:gd name="T83" fmla="*/ 256 h 783"/>
                        <a:gd name="T84" fmla="*/ 548 w 2085"/>
                        <a:gd name="T85" fmla="*/ 291 h 783"/>
                        <a:gd name="T86" fmla="*/ 559 w 2085"/>
                        <a:gd name="T87" fmla="*/ 256 h 783"/>
                        <a:gd name="T88" fmla="*/ 561 w 2085"/>
                        <a:gd name="T89" fmla="*/ 243 h 783"/>
                        <a:gd name="T90" fmla="*/ 554 w 2085"/>
                        <a:gd name="T91" fmla="*/ 225 h 783"/>
                        <a:gd name="T92" fmla="*/ 517 w 2085"/>
                        <a:gd name="T93" fmla="*/ 109 h 783"/>
                        <a:gd name="T94" fmla="*/ 499 w 2085"/>
                        <a:gd name="T95" fmla="*/ 228 h 783"/>
                        <a:gd name="T96" fmla="*/ 401 w 2085"/>
                        <a:gd name="T97" fmla="*/ 218 h 783"/>
                        <a:gd name="T98" fmla="*/ 314 w 2085"/>
                        <a:gd name="T99" fmla="*/ 233 h 783"/>
                        <a:gd name="T100" fmla="*/ 208 w 2085"/>
                        <a:gd name="T101" fmla="*/ 237 h 783"/>
                        <a:gd name="T102" fmla="*/ 166 w 2085"/>
                        <a:gd name="T103" fmla="*/ 298 h 783"/>
                        <a:gd name="T104" fmla="*/ 109 w 2085"/>
                        <a:gd name="T105" fmla="*/ 322 h 783"/>
                        <a:gd name="T106" fmla="*/ 80 w 2085"/>
                        <a:gd name="T107" fmla="*/ 289 h 783"/>
                        <a:gd name="T108" fmla="*/ 100 w 2085"/>
                        <a:gd name="T109" fmla="*/ 233 h 783"/>
                        <a:gd name="T110" fmla="*/ 20 w 2085"/>
                        <a:gd name="T111" fmla="*/ 311 h 783"/>
                        <a:gd name="T112" fmla="*/ 8 w 2085"/>
                        <a:gd name="T113" fmla="*/ 427 h 783"/>
                        <a:gd name="T114" fmla="*/ 69 w 2085"/>
                        <a:gd name="T115" fmla="*/ 584 h 783"/>
                        <a:gd name="T116" fmla="*/ 138 w 2085"/>
                        <a:gd name="T117" fmla="*/ 740 h 783"/>
                        <a:gd name="T118" fmla="*/ 285 w 2085"/>
                        <a:gd name="T119" fmla="*/ 773 h 7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2085" h="783">
                          <a:moveTo>
                            <a:pt x="304" y="721"/>
                          </a:moveTo>
                          <a:lnTo>
                            <a:pt x="316" y="709"/>
                          </a:lnTo>
                          <a:lnTo>
                            <a:pt x="322" y="683"/>
                          </a:lnTo>
                          <a:lnTo>
                            <a:pt x="336" y="668"/>
                          </a:lnTo>
                          <a:lnTo>
                            <a:pt x="334" y="649"/>
                          </a:lnTo>
                          <a:lnTo>
                            <a:pt x="317" y="639"/>
                          </a:lnTo>
                          <a:lnTo>
                            <a:pt x="310" y="622"/>
                          </a:lnTo>
                          <a:lnTo>
                            <a:pt x="354" y="571"/>
                          </a:lnTo>
                          <a:lnTo>
                            <a:pt x="370" y="589"/>
                          </a:lnTo>
                          <a:lnTo>
                            <a:pt x="376" y="576"/>
                          </a:lnTo>
                          <a:lnTo>
                            <a:pt x="395" y="571"/>
                          </a:lnTo>
                          <a:lnTo>
                            <a:pt x="411" y="575"/>
                          </a:lnTo>
                          <a:lnTo>
                            <a:pt x="440" y="576"/>
                          </a:lnTo>
                          <a:lnTo>
                            <a:pt x="475" y="599"/>
                          </a:lnTo>
                          <a:lnTo>
                            <a:pt x="474" y="608"/>
                          </a:lnTo>
                          <a:lnTo>
                            <a:pt x="487" y="613"/>
                          </a:lnTo>
                          <a:lnTo>
                            <a:pt x="506" y="612"/>
                          </a:lnTo>
                          <a:lnTo>
                            <a:pt x="532" y="626"/>
                          </a:lnTo>
                          <a:lnTo>
                            <a:pt x="546" y="631"/>
                          </a:lnTo>
                          <a:lnTo>
                            <a:pt x="553" y="623"/>
                          </a:lnTo>
                          <a:lnTo>
                            <a:pt x="546" y="605"/>
                          </a:lnTo>
                          <a:lnTo>
                            <a:pt x="562" y="596"/>
                          </a:lnTo>
                          <a:lnTo>
                            <a:pt x="579" y="589"/>
                          </a:lnTo>
                          <a:lnTo>
                            <a:pt x="575" y="567"/>
                          </a:lnTo>
                          <a:lnTo>
                            <a:pt x="585" y="566"/>
                          </a:lnTo>
                          <a:lnTo>
                            <a:pt x="604" y="571"/>
                          </a:lnTo>
                          <a:lnTo>
                            <a:pt x="640" y="574"/>
                          </a:lnTo>
                          <a:lnTo>
                            <a:pt x="661" y="569"/>
                          </a:lnTo>
                          <a:lnTo>
                            <a:pt x="689" y="564"/>
                          </a:lnTo>
                          <a:lnTo>
                            <a:pt x="701" y="575"/>
                          </a:lnTo>
                          <a:lnTo>
                            <a:pt x="703" y="587"/>
                          </a:lnTo>
                          <a:lnTo>
                            <a:pt x="718" y="589"/>
                          </a:lnTo>
                          <a:lnTo>
                            <a:pt x="741" y="580"/>
                          </a:lnTo>
                          <a:lnTo>
                            <a:pt x="759" y="580"/>
                          </a:lnTo>
                          <a:lnTo>
                            <a:pt x="781" y="621"/>
                          </a:lnTo>
                          <a:lnTo>
                            <a:pt x="796" y="622"/>
                          </a:lnTo>
                          <a:lnTo>
                            <a:pt x="803" y="633"/>
                          </a:lnTo>
                          <a:lnTo>
                            <a:pt x="826" y="642"/>
                          </a:lnTo>
                          <a:lnTo>
                            <a:pt x="840" y="677"/>
                          </a:lnTo>
                          <a:lnTo>
                            <a:pt x="848" y="670"/>
                          </a:lnTo>
                          <a:lnTo>
                            <a:pt x="867" y="665"/>
                          </a:lnTo>
                          <a:lnTo>
                            <a:pt x="910" y="661"/>
                          </a:lnTo>
                          <a:lnTo>
                            <a:pt x="914" y="667"/>
                          </a:lnTo>
                          <a:lnTo>
                            <a:pt x="930" y="670"/>
                          </a:lnTo>
                          <a:lnTo>
                            <a:pt x="936" y="676"/>
                          </a:lnTo>
                          <a:lnTo>
                            <a:pt x="965" y="673"/>
                          </a:lnTo>
                          <a:lnTo>
                            <a:pt x="958" y="656"/>
                          </a:lnTo>
                          <a:lnTo>
                            <a:pt x="953" y="648"/>
                          </a:lnTo>
                          <a:lnTo>
                            <a:pt x="965" y="647"/>
                          </a:lnTo>
                          <a:lnTo>
                            <a:pt x="965" y="623"/>
                          </a:lnTo>
                          <a:lnTo>
                            <a:pt x="965" y="596"/>
                          </a:lnTo>
                          <a:lnTo>
                            <a:pt x="992" y="607"/>
                          </a:lnTo>
                          <a:lnTo>
                            <a:pt x="1009" y="607"/>
                          </a:lnTo>
                          <a:lnTo>
                            <a:pt x="1022" y="621"/>
                          </a:lnTo>
                          <a:lnTo>
                            <a:pt x="1028" y="634"/>
                          </a:lnTo>
                          <a:lnTo>
                            <a:pt x="1049" y="634"/>
                          </a:lnTo>
                          <a:lnTo>
                            <a:pt x="1081" y="635"/>
                          </a:lnTo>
                          <a:lnTo>
                            <a:pt x="1098" y="645"/>
                          </a:lnTo>
                          <a:lnTo>
                            <a:pt x="1112" y="649"/>
                          </a:lnTo>
                          <a:lnTo>
                            <a:pt x="1115" y="661"/>
                          </a:lnTo>
                          <a:lnTo>
                            <a:pt x="1153" y="655"/>
                          </a:lnTo>
                          <a:lnTo>
                            <a:pt x="1159" y="645"/>
                          </a:lnTo>
                          <a:lnTo>
                            <a:pt x="1172" y="653"/>
                          </a:lnTo>
                          <a:lnTo>
                            <a:pt x="1189" y="638"/>
                          </a:lnTo>
                          <a:lnTo>
                            <a:pt x="1203" y="637"/>
                          </a:lnTo>
                          <a:lnTo>
                            <a:pt x="1215" y="644"/>
                          </a:lnTo>
                          <a:lnTo>
                            <a:pt x="1226" y="655"/>
                          </a:lnTo>
                          <a:lnTo>
                            <a:pt x="1246" y="655"/>
                          </a:lnTo>
                          <a:lnTo>
                            <a:pt x="1249" y="628"/>
                          </a:lnTo>
                          <a:lnTo>
                            <a:pt x="1260" y="618"/>
                          </a:lnTo>
                          <a:lnTo>
                            <a:pt x="1251" y="593"/>
                          </a:lnTo>
                          <a:lnTo>
                            <a:pt x="1259" y="578"/>
                          </a:lnTo>
                          <a:lnTo>
                            <a:pt x="1320" y="579"/>
                          </a:lnTo>
                          <a:lnTo>
                            <a:pt x="1334" y="595"/>
                          </a:lnTo>
                          <a:lnTo>
                            <a:pt x="1348" y="607"/>
                          </a:lnTo>
                          <a:lnTo>
                            <a:pt x="1359" y="621"/>
                          </a:lnTo>
                          <a:lnTo>
                            <a:pt x="1362" y="638"/>
                          </a:lnTo>
                          <a:lnTo>
                            <a:pt x="1373" y="651"/>
                          </a:lnTo>
                          <a:lnTo>
                            <a:pt x="1398" y="656"/>
                          </a:lnTo>
                          <a:lnTo>
                            <a:pt x="1409" y="667"/>
                          </a:lnTo>
                          <a:lnTo>
                            <a:pt x="1421" y="675"/>
                          </a:lnTo>
                          <a:lnTo>
                            <a:pt x="1427" y="684"/>
                          </a:lnTo>
                          <a:lnTo>
                            <a:pt x="1442" y="685"/>
                          </a:lnTo>
                          <a:lnTo>
                            <a:pt x="1467" y="681"/>
                          </a:lnTo>
                          <a:lnTo>
                            <a:pt x="1472" y="688"/>
                          </a:lnTo>
                          <a:lnTo>
                            <a:pt x="1475" y="701"/>
                          </a:lnTo>
                          <a:lnTo>
                            <a:pt x="1464" y="708"/>
                          </a:lnTo>
                          <a:lnTo>
                            <a:pt x="1463" y="744"/>
                          </a:lnTo>
                          <a:lnTo>
                            <a:pt x="1449" y="742"/>
                          </a:lnTo>
                          <a:lnTo>
                            <a:pt x="1442" y="757"/>
                          </a:lnTo>
                          <a:lnTo>
                            <a:pt x="1442" y="773"/>
                          </a:lnTo>
                          <a:lnTo>
                            <a:pt x="1457" y="776"/>
                          </a:lnTo>
                          <a:lnTo>
                            <a:pt x="1475" y="782"/>
                          </a:lnTo>
                          <a:lnTo>
                            <a:pt x="1498" y="764"/>
                          </a:lnTo>
                          <a:lnTo>
                            <a:pt x="1516" y="735"/>
                          </a:lnTo>
                          <a:lnTo>
                            <a:pt x="1531" y="701"/>
                          </a:lnTo>
                          <a:lnTo>
                            <a:pt x="1544" y="667"/>
                          </a:lnTo>
                          <a:lnTo>
                            <a:pt x="1537" y="634"/>
                          </a:lnTo>
                          <a:lnTo>
                            <a:pt x="1542" y="624"/>
                          </a:lnTo>
                          <a:lnTo>
                            <a:pt x="1538" y="588"/>
                          </a:lnTo>
                          <a:lnTo>
                            <a:pt x="1523" y="566"/>
                          </a:lnTo>
                          <a:lnTo>
                            <a:pt x="1499" y="558"/>
                          </a:lnTo>
                          <a:lnTo>
                            <a:pt x="1492" y="572"/>
                          </a:lnTo>
                          <a:lnTo>
                            <a:pt x="1482" y="573"/>
                          </a:lnTo>
                          <a:lnTo>
                            <a:pt x="1480" y="560"/>
                          </a:lnTo>
                          <a:lnTo>
                            <a:pt x="1457" y="548"/>
                          </a:lnTo>
                          <a:lnTo>
                            <a:pt x="1453" y="537"/>
                          </a:lnTo>
                          <a:lnTo>
                            <a:pt x="1467" y="523"/>
                          </a:lnTo>
                          <a:lnTo>
                            <a:pt x="1483" y="497"/>
                          </a:lnTo>
                          <a:lnTo>
                            <a:pt x="1492" y="478"/>
                          </a:lnTo>
                          <a:lnTo>
                            <a:pt x="1503" y="461"/>
                          </a:lnTo>
                          <a:lnTo>
                            <a:pt x="1537" y="452"/>
                          </a:lnTo>
                          <a:lnTo>
                            <a:pt x="1564" y="450"/>
                          </a:lnTo>
                          <a:lnTo>
                            <a:pt x="1602" y="454"/>
                          </a:lnTo>
                          <a:lnTo>
                            <a:pt x="1610" y="439"/>
                          </a:lnTo>
                          <a:lnTo>
                            <a:pt x="1637" y="446"/>
                          </a:lnTo>
                          <a:lnTo>
                            <a:pt x="1637" y="455"/>
                          </a:lnTo>
                          <a:lnTo>
                            <a:pt x="1675" y="450"/>
                          </a:lnTo>
                          <a:lnTo>
                            <a:pt x="1677" y="432"/>
                          </a:lnTo>
                          <a:lnTo>
                            <a:pt x="1683" y="408"/>
                          </a:lnTo>
                          <a:lnTo>
                            <a:pt x="1691" y="394"/>
                          </a:lnTo>
                          <a:lnTo>
                            <a:pt x="1728" y="394"/>
                          </a:lnTo>
                          <a:lnTo>
                            <a:pt x="1741" y="410"/>
                          </a:lnTo>
                          <a:lnTo>
                            <a:pt x="1749" y="413"/>
                          </a:lnTo>
                          <a:lnTo>
                            <a:pt x="1762" y="391"/>
                          </a:lnTo>
                          <a:lnTo>
                            <a:pt x="1771" y="387"/>
                          </a:lnTo>
                          <a:lnTo>
                            <a:pt x="1781" y="405"/>
                          </a:lnTo>
                          <a:lnTo>
                            <a:pt x="1773" y="421"/>
                          </a:lnTo>
                          <a:lnTo>
                            <a:pt x="1753" y="437"/>
                          </a:lnTo>
                          <a:lnTo>
                            <a:pt x="1736" y="463"/>
                          </a:lnTo>
                          <a:lnTo>
                            <a:pt x="1720" y="483"/>
                          </a:lnTo>
                          <a:lnTo>
                            <a:pt x="1718" y="512"/>
                          </a:lnTo>
                          <a:lnTo>
                            <a:pt x="1722" y="543"/>
                          </a:lnTo>
                          <a:lnTo>
                            <a:pt x="1734" y="564"/>
                          </a:lnTo>
                          <a:lnTo>
                            <a:pt x="1741" y="589"/>
                          </a:lnTo>
                          <a:lnTo>
                            <a:pt x="1751" y="604"/>
                          </a:lnTo>
                          <a:lnTo>
                            <a:pt x="1763" y="612"/>
                          </a:lnTo>
                          <a:lnTo>
                            <a:pt x="1777" y="589"/>
                          </a:lnTo>
                          <a:lnTo>
                            <a:pt x="1791" y="561"/>
                          </a:lnTo>
                          <a:lnTo>
                            <a:pt x="1791" y="545"/>
                          </a:lnTo>
                          <a:lnTo>
                            <a:pt x="1805" y="545"/>
                          </a:lnTo>
                          <a:lnTo>
                            <a:pt x="1803" y="526"/>
                          </a:lnTo>
                          <a:lnTo>
                            <a:pt x="1805" y="511"/>
                          </a:lnTo>
                          <a:lnTo>
                            <a:pt x="1814" y="509"/>
                          </a:lnTo>
                          <a:lnTo>
                            <a:pt x="1808" y="498"/>
                          </a:lnTo>
                          <a:lnTo>
                            <a:pt x="1792" y="480"/>
                          </a:lnTo>
                          <a:lnTo>
                            <a:pt x="1790" y="480"/>
                          </a:lnTo>
                          <a:lnTo>
                            <a:pt x="1789" y="480"/>
                          </a:lnTo>
                          <a:lnTo>
                            <a:pt x="1788" y="480"/>
                          </a:lnTo>
                          <a:lnTo>
                            <a:pt x="1787" y="479"/>
                          </a:lnTo>
                          <a:lnTo>
                            <a:pt x="1786" y="478"/>
                          </a:lnTo>
                          <a:lnTo>
                            <a:pt x="1785" y="478"/>
                          </a:lnTo>
                          <a:lnTo>
                            <a:pt x="1785" y="477"/>
                          </a:lnTo>
                          <a:lnTo>
                            <a:pt x="1783" y="476"/>
                          </a:lnTo>
                          <a:lnTo>
                            <a:pt x="1783" y="475"/>
                          </a:lnTo>
                          <a:lnTo>
                            <a:pt x="1783" y="472"/>
                          </a:lnTo>
                          <a:lnTo>
                            <a:pt x="1783" y="469"/>
                          </a:lnTo>
                          <a:lnTo>
                            <a:pt x="1784" y="467"/>
                          </a:lnTo>
                          <a:lnTo>
                            <a:pt x="1784" y="465"/>
                          </a:lnTo>
                          <a:lnTo>
                            <a:pt x="1785" y="462"/>
                          </a:lnTo>
                          <a:lnTo>
                            <a:pt x="1785" y="460"/>
                          </a:lnTo>
                          <a:lnTo>
                            <a:pt x="1786" y="458"/>
                          </a:lnTo>
                          <a:lnTo>
                            <a:pt x="1787" y="455"/>
                          </a:lnTo>
                          <a:lnTo>
                            <a:pt x="1787" y="454"/>
                          </a:lnTo>
                          <a:lnTo>
                            <a:pt x="1787" y="452"/>
                          </a:lnTo>
                          <a:lnTo>
                            <a:pt x="1787" y="451"/>
                          </a:lnTo>
                          <a:lnTo>
                            <a:pt x="1788" y="450"/>
                          </a:lnTo>
                          <a:lnTo>
                            <a:pt x="1797" y="439"/>
                          </a:lnTo>
                          <a:lnTo>
                            <a:pt x="1820" y="428"/>
                          </a:lnTo>
                          <a:lnTo>
                            <a:pt x="1832" y="419"/>
                          </a:lnTo>
                          <a:lnTo>
                            <a:pt x="1851" y="416"/>
                          </a:lnTo>
                          <a:lnTo>
                            <a:pt x="1862" y="419"/>
                          </a:lnTo>
                          <a:lnTo>
                            <a:pt x="1872" y="432"/>
                          </a:lnTo>
                          <a:lnTo>
                            <a:pt x="1880" y="438"/>
                          </a:lnTo>
                          <a:lnTo>
                            <a:pt x="1887" y="412"/>
                          </a:lnTo>
                          <a:lnTo>
                            <a:pt x="1895" y="405"/>
                          </a:lnTo>
                          <a:lnTo>
                            <a:pt x="1898" y="391"/>
                          </a:lnTo>
                          <a:lnTo>
                            <a:pt x="1918" y="392"/>
                          </a:lnTo>
                          <a:lnTo>
                            <a:pt x="1937" y="378"/>
                          </a:lnTo>
                          <a:lnTo>
                            <a:pt x="1948" y="376"/>
                          </a:lnTo>
                          <a:lnTo>
                            <a:pt x="1969" y="384"/>
                          </a:lnTo>
                          <a:lnTo>
                            <a:pt x="1974" y="373"/>
                          </a:lnTo>
                          <a:lnTo>
                            <a:pt x="1955" y="349"/>
                          </a:lnTo>
                          <a:lnTo>
                            <a:pt x="1929" y="332"/>
                          </a:lnTo>
                          <a:lnTo>
                            <a:pt x="1939" y="323"/>
                          </a:lnTo>
                          <a:lnTo>
                            <a:pt x="1957" y="311"/>
                          </a:lnTo>
                          <a:lnTo>
                            <a:pt x="1950" y="302"/>
                          </a:lnTo>
                          <a:lnTo>
                            <a:pt x="1950" y="286"/>
                          </a:lnTo>
                          <a:lnTo>
                            <a:pt x="1967" y="281"/>
                          </a:lnTo>
                          <a:lnTo>
                            <a:pt x="1973" y="298"/>
                          </a:lnTo>
                          <a:lnTo>
                            <a:pt x="1978" y="311"/>
                          </a:lnTo>
                          <a:lnTo>
                            <a:pt x="2005" y="313"/>
                          </a:lnTo>
                          <a:lnTo>
                            <a:pt x="2016" y="325"/>
                          </a:lnTo>
                          <a:lnTo>
                            <a:pt x="2035" y="326"/>
                          </a:lnTo>
                          <a:lnTo>
                            <a:pt x="2046" y="341"/>
                          </a:lnTo>
                          <a:lnTo>
                            <a:pt x="2055" y="344"/>
                          </a:lnTo>
                          <a:lnTo>
                            <a:pt x="2068" y="332"/>
                          </a:lnTo>
                          <a:lnTo>
                            <a:pt x="2055" y="317"/>
                          </a:lnTo>
                          <a:lnTo>
                            <a:pt x="2059" y="305"/>
                          </a:lnTo>
                          <a:lnTo>
                            <a:pt x="2070" y="305"/>
                          </a:lnTo>
                          <a:lnTo>
                            <a:pt x="2081" y="300"/>
                          </a:lnTo>
                          <a:lnTo>
                            <a:pt x="2084" y="282"/>
                          </a:lnTo>
                          <a:lnTo>
                            <a:pt x="2057" y="282"/>
                          </a:lnTo>
                          <a:lnTo>
                            <a:pt x="2041" y="271"/>
                          </a:lnTo>
                          <a:lnTo>
                            <a:pt x="2018" y="275"/>
                          </a:lnTo>
                          <a:lnTo>
                            <a:pt x="2012" y="284"/>
                          </a:lnTo>
                          <a:lnTo>
                            <a:pt x="2003" y="268"/>
                          </a:lnTo>
                          <a:lnTo>
                            <a:pt x="1997" y="260"/>
                          </a:lnTo>
                          <a:lnTo>
                            <a:pt x="1976" y="254"/>
                          </a:lnTo>
                          <a:lnTo>
                            <a:pt x="1973" y="242"/>
                          </a:lnTo>
                          <a:lnTo>
                            <a:pt x="1944" y="242"/>
                          </a:lnTo>
                          <a:lnTo>
                            <a:pt x="1931" y="227"/>
                          </a:lnTo>
                          <a:lnTo>
                            <a:pt x="1912" y="216"/>
                          </a:lnTo>
                          <a:lnTo>
                            <a:pt x="1894" y="215"/>
                          </a:lnTo>
                          <a:lnTo>
                            <a:pt x="1874" y="207"/>
                          </a:lnTo>
                          <a:lnTo>
                            <a:pt x="1865" y="201"/>
                          </a:lnTo>
                          <a:lnTo>
                            <a:pt x="1846" y="194"/>
                          </a:lnTo>
                          <a:lnTo>
                            <a:pt x="1819" y="194"/>
                          </a:lnTo>
                          <a:lnTo>
                            <a:pt x="1787" y="191"/>
                          </a:lnTo>
                          <a:lnTo>
                            <a:pt x="1783" y="210"/>
                          </a:lnTo>
                          <a:lnTo>
                            <a:pt x="1768" y="213"/>
                          </a:lnTo>
                          <a:lnTo>
                            <a:pt x="1759" y="204"/>
                          </a:lnTo>
                          <a:lnTo>
                            <a:pt x="1743" y="207"/>
                          </a:lnTo>
                          <a:lnTo>
                            <a:pt x="1722" y="199"/>
                          </a:lnTo>
                          <a:lnTo>
                            <a:pt x="1687" y="204"/>
                          </a:lnTo>
                          <a:lnTo>
                            <a:pt x="1679" y="216"/>
                          </a:lnTo>
                          <a:lnTo>
                            <a:pt x="1667" y="212"/>
                          </a:lnTo>
                          <a:lnTo>
                            <a:pt x="1650" y="198"/>
                          </a:lnTo>
                          <a:lnTo>
                            <a:pt x="1634" y="181"/>
                          </a:lnTo>
                          <a:lnTo>
                            <a:pt x="1594" y="172"/>
                          </a:lnTo>
                          <a:lnTo>
                            <a:pt x="1581" y="176"/>
                          </a:lnTo>
                          <a:lnTo>
                            <a:pt x="1571" y="180"/>
                          </a:lnTo>
                          <a:lnTo>
                            <a:pt x="1549" y="176"/>
                          </a:lnTo>
                          <a:lnTo>
                            <a:pt x="1522" y="162"/>
                          </a:lnTo>
                          <a:lnTo>
                            <a:pt x="1504" y="154"/>
                          </a:lnTo>
                          <a:lnTo>
                            <a:pt x="1501" y="146"/>
                          </a:lnTo>
                          <a:lnTo>
                            <a:pt x="1458" y="146"/>
                          </a:lnTo>
                          <a:lnTo>
                            <a:pt x="1446" y="151"/>
                          </a:lnTo>
                          <a:lnTo>
                            <a:pt x="1433" y="136"/>
                          </a:lnTo>
                          <a:lnTo>
                            <a:pt x="1409" y="136"/>
                          </a:lnTo>
                          <a:lnTo>
                            <a:pt x="1399" y="123"/>
                          </a:lnTo>
                          <a:lnTo>
                            <a:pt x="1386" y="131"/>
                          </a:lnTo>
                          <a:lnTo>
                            <a:pt x="1373" y="140"/>
                          </a:lnTo>
                          <a:lnTo>
                            <a:pt x="1381" y="159"/>
                          </a:lnTo>
                          <a:lnTo>
                            <a:pt x="1363" y="163"/>
                          </a:lnTo>
                          <a:lnTo>
                            <a:pt x="1341" y="159"/>
                          </a:lnTo>
                          <a:lnTo>
                            <a:pt x="1323" y="158"/>
                          </a:lnTo>
                          <a:lnTo>
                            <a:pt x="1312" y="165"/>
                          </a:lnTo>
                          <a:lnTo>
                            <a:pt x="1296" y="157"/>
                          </a:lnTo>
                          <a:lnTo>
                            <a:pt x="1287" y="147"/>
                          </a:lnTo>
                          <a:lnTo>
                            <a:pt x="1285" y="163"/>
                          </a:lnTo>
                          <a:lnTo>
                            <a:pt x="1262" y="165"/>
                          </a:lnTo>
                          <a:lnTo>
                            <a:pt x="1233" y="156"/>
                          </a:lnTo>
                          <a:lnTo>
                            <a:pt x="1215" y="149"/>
                          </a:lnTo>
                          <a:lnTo>
                            <a:pt x="1220" y="140"/>
                          </a:lnTo>
                          <a:lnTo>
                            <a:pt x="1233" y="136"/>
                          </a:lnTo>
                          <a:lnTo>
                            <a:pt x="1223" y="116"/>
                          </a:lnTo>
                          <a:lnTo>
                            <a:pt x="1199" y="107"/>
                          </a:lnTo>
                          <a:lnTo>
                            <a:pt x="1168" y="109"/>
                          </a:lnTo>
                          <a:lnTo>
                            <a:pt x="1159" y="133"/>
                          </a:lnTo>
                          <a:lnTo>
                            <a:pt x="1134" y="125"/>
                          </a:lnTo>
                          <a:lnTo>
                            <a:pt x="1113" y="115"/>
                          </a:lnTo>
                          <a:lnTo>
                            <a:pt x="1081" y="107"/>
                          </a:lnTo>
                          <a:lnTo>
                            <a:pt x="1020" y="107"/>
                          </a:lnTo>
                          <a:lnTo>
                            <a:pt x="999" y="107"/>
                          </a:lnTo>
                          <a:lnTo>
                            <a:pt x="978" y="116"/>
                          </a:lnTo>
                          <a:lnTo>
                            <a:pt x="948" y="126"/>
                          </a:lnTo>
                          <a:lnTo>
                            <a:pt x="964" y="109"/>
                          </a:lnTo>
                          <a:lnTo>
                            <a:pt x="993" y="93"/>
                          </a:lnTo>
                          <a:lnTo>
                            <a:pt x="1005" y="87"/>
                          </a:lnTo>
                          <a:lnTo>
                            <a:pt x="1020" y="72"/>
                          </a:lnTo>
                          <a:lnTo>
                            <a:pt x="1024" y="51"/>
                          </a:lnTo>
                          <a:lnTo>
                            <a:pt x="1003" y="42"/>
                          </a:lnTo>
                          <a:lnTo>
                            <a:pt x="994" y="29"/>
                          </a:lnTo>
                          <a:lnTo>
                            <a:pt x="947" y="25"/>
                          </a:lnTo>
                          <a:lnTo>
                            <a:pt x="938" y="35"/>
                          </a:lnTo>
                          <a:lnTo>
                            <a:pt x="922" y="27"/>
                          </a:lnTo>
                          <a:lnTo>
                            <a:pt x="916" y="15"/>
                          </a:lnTo>
                          <a:lnTo>
                            <a:pt x="903" y="6"/>
                          </a:lnTo>
                          <a:lnTo>
                            <a:pt x="892" y="0"/>
                          </a:lnTo>
                          <a:lnTo>
                            <a:pt x="869" y="9"/>
                          </a:lnTo>
                          <a:lnTo>
                            <a:pt x="863" y="29"/>
                          </a:lnTo>
                          <a:lnTo>
                            <a:pt x="859" y="36"/>
                          </a:lnTo>
                          <a:lnTo>
                            <a:pt x="870" y="40"/>
                          </a:lnTo>
                          <a:lnTo>
                            <a:pt x="853" y="48"/>
                          </a:lnTo>
                          <a:lnTo>
                            <a:pt x="829" y="43"/>
                          </a:lnTo>
                          <a:lnTo>
                            <a:pt x="814" y="46"/>
                          </a:lnTo>
                          <a:lnTo>
                            <a:pt x="806" y="53"/>
                          </a:lnTo>
                          <a:lnTo>
                            <a:pt x="796" y="41"/>
                          </a:lnTo>
                          <a:lnTo>
                            <a:pt x="781" y="47"/>
                          </a:lnTo>
                          <a:lnTo>
                            <a:pt x="770" y="43"/>
                          </a:lnTo>
                          <a:lnTo>
                            <a:pt x="769" y="55"/>
                          </a:lnTo>
                          <a:lnTo>
                            <a:pt x="743" y="57"/>
                          </a:lnTo>
                          <a:lnTo>
                            <a:pt x="721" y="59"/>
                          </a:lnTo>
                          <a:lnTo>
                            <a:pt x="706" y="69"/>
                          </a:lnTo>
                          <a:lnTo>
                            <a:pt x="689" y="75"/>
                          </a:lnTo>
                          <a:lnTo>
                            <a:pt x="689" y="87"/>
                          </a:lnTo>
                          <a:lnTo>
                            <a:pt x="702" y="91"/>
                          </a:lnTo>
                          <a:lnTo>
                            <a:pt x="706" y="107"/>
                          </a:lnTo>
                          <a:lnTo>
                            <a:pt x="683" y="104"/>
                          </a:lnTo>
                          <a:lnTo>
                            <a:pt x="654" y="106"/>
                          </a:lnTo>
                          <a:lnTo>
                            <a:pt x="638" y="112"/>
                          </a:lnTo>
                          <a:lnTo>
                            <a:pt x="634" y="129"/>
                          </a:lnTo>
                          <a:lnTo>
                            <a:pt x="642" y="142"/>
                          </a:lnTo>
                          <a:lnTo>
                            <a:pt x="654" y="143"/>
                          </a:lnTo>
                          <a:lnTo>
                            <a:pt x="664" y="156"/>
                          </a:lnTo>
                          <a:lnTo>
                            <a:pt x="674" y="172"/>
                          </a:lnTo>
                          <a:lnTo>
                            <a:pt x="672" y="184"/>
                          </a:lnTo>
                          <a:lnTo>
                            <a:pt x="651" y="163"/>
                          </a:lnTo>
                          <a:lnTo>
                            <a:pt x="630" y="157"/>
                          </a:lnTo>
                          <a:lnTo>
                            <a:pt x="620" y="143"/>
                          </a:lnTo>
                          <a:lnTo>
                            <a:pt x="607" y="144"/>
                          </a:lnTo>
                          <a:lnTo>
                            <a:pt x="601" y="161"/>
                          </a:lnTo>
                          <a:lnTo>
                            <a:pt x="607" y="170"/>
                          </a:lnTo>
                          <a:lnTo>
                            <a:pt x="609" y="178"/>
                          </a:lnTo>
                          <a:lnTo>
                            <a:pt x="591" y="172"/>
                          </a:lnTo>
                          <a:lnTo>
                            <a:pt x="573" y="157"/>
                          </a:lnTo>
                          <a:lnTo>
                            <a:pt x="571" y="138"/>
                          </a:lnTo>
                          <a:lnTo>
                            <a:pt x="564" y="127"/>
                          </a:lnTo>
                          <a:lnTo>
                            <a:pt x="554" y="137"/>
                          </a:lnTo>
                          <a:lnTo>
                            <a:pt x="557" y="152"/>
                          </a:lnTo>
                          <a:lnTo>
                            <a:pt x="554" y="162"/>
                          </a:lnTo>
                          <a:lnTo>
                            <a:pt x="557" y="172"/>
                          </a:lnTo>
                          <a:lnTo>
                            <a:pt x="564" y="175"/>
                          </a:lnTo>
                          <a:lnTo>
                            <a:pt x="567" y="202"/>
                          </a:lnTo>
                          <a:lnTo>
                            <a:pt x="570" y="216"/>
                          </a:lnTo>
                          <a:lnTo>
                            <a:pt x="588" y="218"/>
                          </a:lnTo>
                          <a:lnTo>
                            <a:pt x="591" y="210"/>
                          </a:lnTo>
                          <a:lnTo>
                            <a:pt x="605" y="216"/>
                          </a:lnTo>
                          <a:lnTo>
                            <a:pt x="614" y="220"/>
                          </a:lnTo>
                          <a:lnTo>
                            <a:pt x="620" y="228"/>
                          </a:lnTo>
                          <a:lnTo>
                            <a:pt x="623" y="242"/>
                          </a:lnTo>
                          <a:lnTo>
                            <a:pt x="631" y="249"/>
                          </a:lnTo>
                          <a:lnTo>
                            <a:pt x="640" y="253"/>
                          </a:lnTo>
                          <a:lnTo>
                            <a:pt x="640" y="264"/>
                          </a:lnTo>
                          <a:lnTo>
                            <a:pt x="627" y="256"/>
                          </a:lnTo>
                          <a:lnTo>
                            <a:pt x="617" y="244"/>
                          </a:lnTo>
                          <a:lnTo>
                            <a:pt x="602" y="233"/>
                          </a:lnTo>
                          <a:lnTo>
                            <a:pt x="586" y="233"/>
                          </a:lnTo>
                          <a:lnTo>
                            <a:pt x="585" y="238"/>
                          </a:lnTo>
                          <a:lnTo>
                            <a:pt x="582" y="249"/>
                          </a:lnTo>
                          <a:lnTo>
                            <a:pt x="575" y="265"/>
                          </a:lnTo>
                          <a:lnTo>
                            <a:pt x="564" y="284"/>
                          </a:lnTo>
                          <a:lnTo>
                            <a:pt x="548" y="291"/>
                          </a:lnTo>
                          <a:lnTo>
                            <a:pt x="525" y="283"/>
                          </a:lnTo>
                          <a:lnTo>
                            <a:pt x="528" y="275"/>
                          </a:lnTo>
                          <a:lnTo>
                            <a:pt x="543" y="270"/>
                          </a:lnTo>
                          <a:lnTo>
                            <a:pt x="557" y="262"/>
                          </a:lnTo>
                          <a:lnTo>
                            <a:pt x="557" y="261"/>
                          </a:lnTo>
                          <a:lnTo>
                            <a:pt x="558" y="260"/>
                          </a:lnTo>
                          <a:lnTo>
                            <a:pt x="559" y="258"/>
                          </a:lnTo>
                          <a:lnTo>
                            <a:pt x="559" y="256"/>
                          </a:lnTo>
                          <a:lnTo>
                            <a:pt x="560" y="254"/>
                          </a:lnTo>
                          <a:lnTo>
                            <a:pt x="561" y="253"/>
                          </a:lnTo>
                          <a:lnTo>
                            <a:pt x="561" y="250"/>
                          </a:lnTo>
                          <a:lnTo>
                            <a:pt x="561" y="249"/>
                          </a:lnTo>
                          <a:lnTo>
                            <a:pt x="561" y="247"/>
                          </a:lnTo>
                          <a:lnTo>
                            <a:pt x="562" y="246"/>
                          </a:lnTo>
                          <a:lnTo>
                            <a:pt x="561" y="244"/>
                          </a:lnTo>
                          <a:lnTo>
                            <a:pt x="561" y="243"/>
                          </a:lnTo>
                          <a:lnTo>
                            <a:pt x="561" y="241"/>
                          </a:lnTo>
                          <a:lnTo>
                            <a:pt x="560" y="238"/>
                          </a:lnTo>
                          <a:lnTo>
                            <a:pt x="559" y="235"/>
                          </a:lnTo>
                          <a:lnTo>
                            <a:pt x="558" y="233"/>
                          </a:lnTo>
                          <a:lnTo>
                            <a:pt x="557" y="231"/>
                          </a:lnTo>
                          <a:lnTo>
                            <a:pt x="556" y="228"/>
                          </a:lnTo>
                          <a:lnTo>
                            <a:pt x="555" y="227"/>
                          </a:lnTo>
                          <a:lnTo>
                            <a:pt x="554" y="225"/>
                          </a:lnTo>
                          <a:lnTo>
                            <a:pt x="554" y="224"/>
                          </a:lnTo>
                          <a:lnTo>
                            <a:pt x="550" y="209"/>
                          </a:lnTo>
                          <a:lnTo>
                            <a:pt x="550" y="198"/>
                          </a:lnTo>
                          <a:lnTo>
                            <a:pt x="545" y="184"/>
                          </a:lnTo>
                          <a:lnTo>
                            <a:pt x="541" y="167"/>
                          </a:lnTo>
                          <a:lnTo>
                            <a:pt x="535" y="142"/>
                          </a:lnTo>
                          <a:lnTo>
                            <a:pt x="530" y="123"/>
                          </a:lnTo>
                          <a:lnTo>
                            <a:pt x="517" y="109"/>
                          </a:lnTo>
                          <a:lnTo>
                            <a:pt x="498" y="110"/>
                          </a:lnTo>
                          <a:lnTo>
                            <a:pt x="488" y="135"/>
                          </a:lnTo>
                          <a:lnTo>
                            <a:pt x="485" y="159"/>
                          </a:lnTo>
                          <a:lnTo>
                            <a:pt x="469" y="170"/>
                          </a:lnTo>
                          <a:lnTo>
                            <a:pt x="470" y="186"/>
                          </a:lnTo>
                          <a:lnTo>
                            <a:pt x="480" y="201"/>
                          </a:lnTo>
                          <a:lnTo>
                            <a:pt x="491" y="216"/>
                          </a:lnTo>
                          <a:lnTo>
                            <a:pt x="499" y="228"/>
                          </a:lnTo>
                          <a:lnTo>
                            <a:pt x="503" y="239"/>
                          </a:lnTo>
                          <a:lnTo>
                            <a:pt x="490" y="244"/>
                          </a:lnTo>
                          <a:lnTo>
                            <a:pt x="476" y="226"/>
                          </a:lnTo>
                          <a:lnTo>
                            <a:pt x="452" y="212"/>
                          </a:lnTo>
                          <a:lnTo>
                            <a:pt x="424" y="204"/>
                          </a:lnTo>
                          <a:lnTo>
                            <a:pt x="399" y="204"/>
                          </a:lnTo>
                          <a:lnTo>
                            <a:pt x="393" y="213"/>
                          </a:lnTo>
                          <a:lnTo>
                            <a:pt x="401" y="218"/>
                          </a:lnTo>
                          <a:lnTo>
                            <a:pt x="399" y="237"/>
                          </a:lnTo>
                          <a:lnTo>
                            <a:pt x="387" y="241"/>
                          </a:lnTo>
                          <a:lnTo>
                            <a:pt x="384" y="224"/>
                          </a:lnTo>
                          <a:lnTo>
                            <a:pt x="373" y="224"/>
                          </a:lnTo>
                          <a:lnTo>
                            <a:pt x="364" y="236"/>
                          </a:lnTo>
                          <a:lnTo>
                            <a:pt x="333" y="236"/>
                          </a:lnTo>
                          <a:lnTo>
                            <a:pt x="322" y="249"/>
                          </a:lnTo>
                          <a:lnTo>
                            <a:pt x="314" y="233"/>
                          </a:lnTo>
                          <a:lnTo>
                            <a:pt x="303" y="236"/>
                          </a:lnTo>
                          <a:lnTo>
                            <a:pt x="287" y="243"/>
                          </a:lnTo>
                          <a:lnTo>
                            <a:pt x="270" y="249"/>
                          </a:lnTo>
                          <a:lnTo>
                            <a:pt x="251" y="267"/>
                          </a:lnTo>
                          <a:lnTo>
                            <a:pt x="230" y="277"/>
                          </a:lnTo>
                          <a:lnTo>
                            <a:pt x="223" y="264"/>
                          </a:lnTo>
                          <a:lnTo>
                            <a:pt x="223" y="252"/>
                          </a:lnTo>
                          <a:lnTo>
                            <a:pt x="208" y="237"/>
                          </a:lnTo>
                          <a:lnTo>
                            <a:pt x="187" y="239"/>
                          </a:lnTo>
                          <a:lnTo>
                            <a:pt x="192" y="252"/>
                          </a:lnTo>
                          <a:lnTo>
                            <a:pt x="197" y="267"/>
                          </a:lnTo>
                          <a:lnTo>
                            <a:pt x="203" y="281"/>
                          </a:lnTo>
                          <a:lnTo>
                            <a:pt x="204" y="298"/>
                          </a:lnTo>
                          <a:lnTo>
                            <a:pt x="190" y="291"/>
                          </a:lnTo>
                          <a:lnTo>
                            <a:pt x="175" y="288"/>
                          </a:lnTo>
                          <a:lnTo>
                            <a:pt x="166" y="298"/>
                          </a:lnTo>
                          <a:lnTo>
                            <a:pt x="147" y="304"/>
                          </a:lnTo>
                          <a:lnTo>
                            <a:pt x="146" y="316"/>
                          </a:lnTo>
                          <a:lnTo>
                            <a:pt x="157" y="322"/>
                          </a:lnTo>
                          <a:lnTo>
                            <a:pt x="153" y="338"/>
                          </a:lnTo>
                          <a:lnTo>
                            <a:pt x="138" y="338"/>
                          </a:lnTo>
                          <a:lnTo>
                            <a:pt x="138" y="322"/>
                          </a:lnTo>
                          <a:lnTo>
                            <a:pt x="124" y="316"/>
                          </a:lnTo>
                          <a:lnTo>
                            <a:pt x="109" y="322"/>
                          </a:lnTo>
                          <a:lnTo>
                            <a:pt x="111" y="334"/>
                          </a:lnTo>
                          <a:lnTo>
                            <a:pt x="121" y="338"/>
                          </a:lnTo>
                          <a:lnTo>
                            <a:pt x="125" y="344"/>
                          </a:lnTo>
                          <a:lnTo>
                            <a:pt x="117" y="352"/>
                          </a:lnTo>
                          <a:lnTo>
                            <a:pt x="102" y="341"/>
                          </a:lnTo>
                          <a:lnTo>
                            <a:pt x="91" y="326"/>
                          </a:lnTo>
                          <a:lnTo>
                            <a:pt x="83" y="311"/>
                          </a:lnTo>
                          <a:lnTo>
                            <a:pt x="80" y="289"/>
                          </a:lnTo>
                          <a:lnTo>
                            <a:pt x="74" y="281"/>
                          </a:lnTo>
                          <a:lnTo>
                            <a:pt x="90" y="286"/>
                          </a:lnTo>
                          <a:lnTo>
                            <a:pt x="115" y="293"/>
                          </a:lnTo>
                          <a:lnTo>
                            <a:pt x="138" y="287"/>
                          </a:lnTo>
                          <a:lnTo>
                            <a:pt x="149" y="277"/>
                          </a:lnTo>
                          <a:lnTo>
                            <a:pt x="155" y="265"/>
                          </a:lnTo>
                          <a:lnTo>
                            <a:pt x="130" y="247"/>
                          </a:lnTo>
                          <a:lnTo>
                            <a:pt x="100" y="233"/>
                          </a:lnTo>
                          <a:lnTo>
                            <a:pt x="69" y="216"/>
                          </a:lnTo>
                          <a:lnTo>
                            <a:pt x="53" y="209"/>
                          </a:lnTo>
                          <a:lnTo>
                            <a:pt x="36" y="220"/>
                          </a:lnTo>
                          <a:lnTo>
                            <a:pt x="20" y="237"/>
                          </a:lnTo>
                          <a:lnTo>
                            <a:pt x="14" y="252"/>
                          </a:lnTo>
                          <a:lnTo>
                            <a:pt x="14" y="267"/>
                          </a:lnTo>
                          <a:lnTo>
                            <a:pt x="19" y="288"/>
                          </a:lnTo>
                          <a:lnTo>
                            <a:pt x="20" y="311"/>
                          </a:lnTo>
                          <a:lnTo>
                            <a:pt x="26" y="332"/>
                          </a:lnTo>
                          <a:lnTo>
                            <a:pt x="34" y="354"/>
                          </a:lnTo>
                          <a:lnTo>
                            <a:pt x="42" y="363"/>
                          </a:lnTo>
                          <a:lnTo>
                            <a:pt x="52" y="371"/>
                          </a:lnTo>
                          <a:lnTo>
                            <a:pt x="41" y="381"/>
                          </a:lnTo>
                          <a:lnTo>
                            <a:pt x="25" y="397"/>
                          </a:lnTo>
                          <a:lnTo>
                            <a:pt x="12" y="414"/>
                          </a:lnTo>
                          <a:lnTo>
                            <a:pt x="8" y="427"/>
                          </a:lnTo>
                          <a:lnTo>
                            <a:pt x="9" y="444"/>
                          </a:lnTo>
                          <a:lnTo>
                            <a:pt x="0" y="447"/>
                          </a:lnTo>
                          <a:lnTo>
                            <a:pt x="16" y="470"/>
                          </a:lnTo>
                          <a:lnTo>
                            <a:pt x="39" y="490"/>
                          </a:lnTo>
                          <a:lnTo>
                            <a:pt x="78" y="506"/>
                          </a:lnTo>
                          <a:lnTo>
                            <a:pt x="81" y="557"/>
                          </a:lnTo>
                          <a:lnTo>
                            <a:pt x="75" y="564"/>
                          </a:lnTo>
                          <a:lnTo>
                            <a:pt x="69" y="584"/>
                          </a:lnTo>
                          <a:lnTo>
                            <a:pt x="106" y="582"/>
                          </a:lnTo>
                          <a:lnTo>
                            <a:pt x="114" y="604"/>
                          </a:lnTo>
                          <a:lnTo>
                            <a:pt x="171" y="651"/>
                          </a:lnTo>
                          <a:lnTo>
                            <a:pt x="163" y="695"/>
                          </a:lnTo>
                          <a:lnTo>
                            <a:pt x="169" y="702"/>
                          </a:lnTo>
                          <a:lnTo>
                            <a:pt x="155" y="717"/>
                          </a:lnTo>
                          <a:lnTo>
                            <a:pt x="142" y="729"/>
                          </a:lnTo>
                          <a:lnTo>
                            <a:pt x="138" y="740"/>
                          </a:lnTo>
                          <a:lnTo>
                            <a:pt x="157" y="749"/>
                          </a:lnTo>
                          <a:lnTo>
                            <a:pt x="168" y="761"/>
                          </a:lnTo>
                          <a:lnTo>
                            <a:pt x="199" y="743"/>
                          </a:lnTo>
                          <a:lnTo>
                            <a:pt x="217" y="752"/>
                          </a:lnTo>
                          <a:lnTo>
                            <a:pt x="229" y="752"/>
                          </a:lnTo>
                          <a:lnTo>
                            <a:pt x="242" y="764"/>
                          </a:lnTo>
                          <a:lnTo>
                            <a:pt x="256" y="780"/>
                          </a:lnTo>
                          <a:lnTo>
                            <a:pt x="285" y="773"/>
                          </a:lnTo>
                          <a:lnTo>
                            <a:pt x="277" y="753"/>
                          </a:lnTo>
                          <a:lnTo>
                            <a:pt x="285" y="740"/>
                          </a:lnTo>
                          <a:lnTo>
                            <a:pt x="304" y="721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0" name="Freeform 270">
                      <a:extLst>
                        <a:ext uri="{FF2B5EF4-FFF2-40B4-BE49-F238E27FC236}">
                          <a16:creationId xmlns:a16="http://schemas.microsoft.com/office/drawing/2014/main" id="{4C89BB57-C045-C993-E609-CBDEC74905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40380" y="3005756"/>
                      <a:ext cx="158346" cy="90904"/>
                    </a:xfrm>
                    <a:custGeom>
                      <a:avLst/>
                      <a:gdLst>
                        <a:gd name="T0" fmla="*/ 0 w 104"/>
                        <a:gd name="T1" fmla="*/ 16 h 59"/>
                        <a:gd name="T2" fmla="*/ 40 w 104"/>
                        <a:gd name="T3" fmla="*/ 0 h 59"/>
                        <a:gd name="T4" fmla="*/ 53 w 104"/>
                        <a:gd name="T5" fmla="*/ 9 h 59"/>
                        <a:gd name="T6" fmla="*/ 88 w 104"/>
                        <a:gd name="T7" fmla="*/ 21 h 59"/>
                        <a:gd name="T8" fmla="*/ 103 w 104"/>
                        <a:gd name="T9" fmla="*/ 30 h 59"/>
                        <a:gd name="T10" fmla="*/ 76 w 104"/>
                        <a:gd name="T11" fmla="*/ 48 h 59"/>
                        <a:gd name="T12" fmla="*/ 67 w 104"/>
                        <a:gd name="T13" fmla="*/ 58 h 59"/>
                        <a:gd name="T14" fmla="*/ 58 w 104"/>
                        <a:gd name="T15" fmla="*/ 54 h 59"/>
                        <a:gd name="T16" fmla="*/ 59 w 104"/>
                        <a:gd name="T17" fmla="*/ 44 h 59"/>
                        <a:gd name="T18" fmla="*/ 46 w 104"/>
                        <a:gd name="T19" fmla="*/ 43 h 59"/>
                        <a:gd name="T20" fmla="*/ 44 w 104"/>
                        <a:gd name="T21" fmla="*/ 51 h 59"/>
                        <a:gd name="T22" fmla="*/ 34 w 104"/>
                        <a:gd name="T23" fmla="*/ 52 h 59"/>
                        <a:gd name="T24" fmla="*/ 23 w 104"/>
                        <a:gd name="T25" fmla="*/ 42 h 59"/>
                        <a:gd name="T26" fmla="*/ 0 w 104"/>
                        <a:gd name="T27" fmla="*/ 16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04" h="59">
                          <a:moveTo>
                            <a:pt x="0" y="16"/>
                          </a:moveTo>
                          <a:lnTo>
                            <a:pt x="40" y="0"/>
                          </a:lnTo>
                          <a:lnTo>
                            <a:pt x="53" y="9"/>
                          </a:lnTo>
                          <a:lnTo>
                            <a:pt x="88" y="21"/>
                          </a:lnTo>
                          <a:lnTo>
                            <a:pt x="103" y="30"/>
                          </a:lnTo>
                          <a:lnTo>
                            <a:pt x="76" y="48"/>
                          </a:lnTo>
                          <a:lnTo>
                            <a:pt x="67" y="58"/>
                          </a:lnTo>
                          <a:lnTo>
                            <a:pt x="58" y="54"/>
                          </a:lnTo>
                          <a:lnTo>
                            <a:pt x="59" y="44"/>
                          </a:lnTo>
                          <a:lnTo>
                            <a:pt x="46" y="43"/>
                          </a:lnTo>
                          <a:lnTo>
                            <a:pt x="44" y="51"/>
                          </a:lnTo>
                          <a:lnTo>
                            <a:pt x="34" y="52"/>
                          </a:lnTo>
                          <a:lnTo>
                            <a:pt x="23" y="42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1" name="Freeform 271">
                      <a:extLst>
                        <a:ext uri="{FF2B5EF4-FFF2-40B4-BE49-F238E27FC236}">
                          <a16:creationId xmlns:a16="http://schemas.microsoft.com/office/drawing/2014/main" id="{EFF21B5A-37D3-F982-3DC5-E0F005BF03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42272" y="3047076"/>
                      <a:ext cx="132184" cy="64735"/>
                    </a:xfrm>
                    <a:custGeom>
                      <a:avLst/>
                      <a:gdLst>
                        <a:gd name="T0" fmla="*/ 36 w 85"/>
                        <a:gd name="T1" fmla="*/ 2 h 41"/>
                        <a:gd name="T2" fmla="*/ 84 w 85"/>
                        <a:gd name="T3" fmla="*/ 0 h 41"/>
                        <a:gd name="T4" fmla="*/ 79 w 85"/>
                        <a:gd name="T5" fmla="*/ 40 h 41"/>
                        <a:gd name="T6" fmla="*/ 67 w 85"/>
                        <a:gd name="T7" fmla="*/ 30 h 41"/>
                        <a:gd name="T8" fmla="*/ 60 w 85"/>
                        <a:gd name="T9" fmla="*/ 28 h 41"/>
                        <a:gd name="T10" fmla="*/ 36 w 85"/>
                        <a:gd name="T11" fmla="*/ 33 h 41"/>
                        <a:gd name="T12" fmla="*/ 20 w 85"/>
                        <a:gd name="T13" fmla="*/ 33 h 41"/>
                        <a:gd name="T14" fmla="*/ 0 w 85"/>
                        <a:gd name="T15" fmla="*/ 29 h 41"/>
                        <a:gd name="T16" fmla="*/ 9 w 85"/>
                        <a:gd name="T17" fmla="*/ 20 h 41"/>
                        <a:gd name="T18" fmla="*/ 36 w 85"/>
                        <a:gd name="T19" fmla="*/ 2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5" h="41">
                          <a:moveTo>
                            <a:pt x="36" y="2"/>
                          </a:moveTo>
                          <a:lnTo>
                            <a:pt x="84" y="0"/>
                          </a:lnTo>
                          <a:lnTo>
                            <a:pt x="79" y="40"/>
                          </a:lnTo>
                          <a:lnTo>
                            <a:pt x="67" y="30"/>
                          </a:lnTo>
                          <a:lnTo>
                            <a:pt x="60" y="28"/>
                          </a:lnTo>
                          <a:lnTo>
                            <a:pt x="36" y="33"/>
                          </a:lnTo>
                          <a:lnTo>
                            <a:pt x="20" y="33"/>
                          </a:lnTo>
                          <a:lnTo>
                            <a:pt x="0" y="29"/>
                          </a:lnTo>
                          <a:lnTo>
                            <a:pt x="9" y="20"/>
                          </a:lnTo>
                          <a:lnTo>
                            <a:pt x="36" y="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2" name="Freeform 272">
                      <a:extLst>
                        <a:ext uri="{FF2B5EF4-FFF2-40B4-BE49-F238E27FC236}">
                          <a16:creationId xmlns:a16="http://schemas.microsoft.com/office/drawing/2014/main" id="{8E9B9328-1D97-1429-48C6-9F6FB563B9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8464" y="3556690"/>
                      <a:ext cx="468154" cy="447633"/>
                    </a:xfrm>
                    <a:custGeom>
                      <a:avLst/>
                      <a:gdLst>
                        <a:gd name="T0" fmla="*/ 159 w 304"/>
                        <a:gd name="T1" fmla="*/ 72 h 290"/>
                        <a:gd name="T2" fmla="*/ 169 w 304"/>
                        <a:gd name="T3" fmla="*/ 64 h 290"/>
                        <a:gd name="T4" fmla="*/ 189 w 304"/>
                        <a:gd name="T5" fmla="*/ 65 h 290"/>
                        <a:gd name="T6" fmla="*/ 205 w 304"/>
                        <a:gd name="T7" fmla="*/ 83 h 290"/>
                        <a:gd name="T8" fmla="*/ 226 w 304"/>
                        <a:gd name="T9" fmla="*/ 103 h 290"/>
                        <a:gd name="T10" fmla="*/ 227 w 304"/>
                        <a:gd name="T11" fmla="*/ 121 h 290"/>
                        <a:gd name="T12" fmla="*/ 235 w 304"/>
                        <a:gd name="T13" fmla="*/ 128 h 290"/>
                        <a:gd name="T14" fmla="*/ 247 w 304"/>
                        <a:gd name="T15" fmla="*/ 161 h 290"/>
                        <a:gd name="T16" fmla="*/ 290 w 304"/>
                        <a:gd name="T17" fmla="*/ 164 h 290"/>
                        <a:gd name="T18" fmla="*/ 303 w 304"/>
                        <a:gd name="T19" fmla="*/ 182 h 290"/>
                        <a:gd name="T20" fmla="*/ 294 w 304"/>
                        <a:gd name="T21" fmla="*/ 222 h 290"/>
                        <a:gd name="T22" fmla="*/ 252 w 304"/>
                        <a:gd name="T23" fmla="*/ 230 h 290"/>
                        <a:gd name="T24" fmla="*/ 209 w 304"/>
                        <a:gd name="T25" fmla="*/ 237 h 290"/>
                        <a:gd name="T26" fmla="*/ 197 w 304"/>
                        <a:gd name="T27" fmla="*/ 253 h 290"/>
                        <a:gd name="T28" fmla="*/ 192 w 304"/>
                        <a:gd name="T29" fmla="*/ 274 h 290"/>
                        <a:gd name="T30" fmla="*/ 172 w 304"/>
                        <a:gd name="T31" fmla="*/ 289 h 290"/>
                        <a:gd name="T32" fmla="*/ 172 w 304"/>
                        <a:gd name="T33" fmla="*/ 276 h 290"/>
                        <a:gd name="T34" fmla="*/ 172 w 304"/>
                        <a:gd name="T35" fmla="*/ 266 h 290"/>
                        <a:gd name="T36" fmla="*/ 166 w 304"/>
                        <a:gd name="T37" fmla="*/ 264 h 290"/>
                        <a:gd name="T38" fmla="*/ 149 w 304"/>
                        <a:gd name="T39" fmla="*/ 263 h 290"/>
                        <a:gd name="T40" fmla="*/ 132 w 304"/>
                        <a:gd name="T41" fmla="*/ 264 h 290"/>
                        <a:gd name="T42" fmla="*/ 121 w 304"/>
                        <a:gd name="T43" fmla="*/ 270 h 290"/>
                        <a:gd name="T44" fmla="*/ 105 w 304"/>
                        <a:gd name="T45" fmla="*/ 252 h 290"/>
                        <a:gd name="T46" fmla="*/ 100 w 304"/>
                        <a:gd name="T47" fmla="*/ 234 h 290"/>
                        <a:gd name="T48" fmla="*/ 91 w 304"/>
                        <a:gd name="T49" fmla="*/ 219 h 290"/>
                        <a:gd name="T50" fmla="*/ 72 w 304"/>
                        <a:gd name="T51" fmla="*/ 197 h 290"/>
                        <a:gd name="T52" fmla="*/ 65 w 304"/>
                        <a:gd name="T53" fmla="*/ 181 h 290"/>
                        <a:gd name="T54" fmla="*/ 54 w 304"/>
                        <a:gd name="T55" fmla="*/ 149 h 290"/>
                        <a:gd name="T56" fmla="*/ 38 w 304"/>
                        <a:gd name="T57" fmla="*/ 123 h 290"/>
                        <a:gd name="T58" fmla="*/ 18 w 304"/>
                        <a:gd name="T59" fmla="*/ 104 h 290"/>
                        <a:gd name="T60" fmla="*/ 15 w 304"/>
                        <a:gd name="T61" fmla="*/ 81 h 290"/>
                        <a:gd name="T62" fmla="*/ 3 w 304"/>
                        <a:gd name="T63" fmla="*/ 74 h 290"/>
                        <a:gd name="T64" fmla="*/ 0 w 304"/>
                        <a:gd name="T65" fmla="*/ 58 h 290"/>
                        <a:gd name="T66" fmla="*/ 18 w 304"/>
                        <a:gd name="T67" fmla="*/ 58 h 290"/>
                        <a:gd name="T68" fmla="*/ 31 w 304"/>
                        <a:gd name="T69" fmla="*/ 46 h 290"/>
                        <a:gd name="T70" fmla="*/ 43 w 304"/>
                        <a:gd name="T71" fmla="*/ 36 h 290"/>
                        <a:gd name="T72" fmla="*/ 43 w 304"/>
                        <a:gd name="T73" fmla="*/ 15 h 290"/>
                        <a:gd name="T74" fmla="*/ 59 w 304"/>
                        <a:gd name="T75" fmla="*/ 2 h 290"/>
                        <a:gd name="T76" fmla="*/ 65 w 304"/>
                        <a:gd name="T77" fmla="*/ 0 h 290"/>
                        <a:gd name="T78" fmla="*/ 74 w 304"/>
                        <a:gd name="T79" fmla="*/ 8 h 290"/>
                        <a:gd name="T80" fmla="*/ 84 w 304"/>
                        <a:gd name="T81" fmla="*/ 15 h 290"/>
                        <a:gd name="T82" fmla="*/ 100 w 304"/>
                        <a:gd name="T83" fmla="*/ 14 h 290"/>
                        <a:gd name="T84" fmla="*/ 110 w 304"/>
                        <a:gd name="T85" fmla="*/ 31 h 290"/>
                        <a:gd name="T86" fmla="*/ 121 w 304"/>
                        <a:gd name="T87" fmla="*/ 34 h 290"/>
                        <a:gd name="T88" fmla="*/ 134 w 304"/>
                        <a:gd name="T89" fmla="*/ 57 h 290"/>
                        <a:gd name="T90" fmla="*/ 159 w 304"/>
                        <a:gd name="T91" fmla="*/ 72 h 2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04" h="290">
                          <a:moveTo>
                            <a:pt x="159" y="72"/>
                          </a:moveTo>
                          <a:lnTo>
                            <a:pt x="169" y="64"/>
                          </a:lnTo>
                          <a:lnTo>
                            <a:pt x="189" y="65"/>
                          </a:lnTo>
                          <a:lnTo>
                            <a:pt x="205" y="83"/>
                          </a:lnTo>
                          <a:lnTo>
                            <a:pt x="226" y="103"/>
                          </a:lnTo>
                          <a:lnTo>
                            <a:pt x="227" y="121"/>
                          </a:lnTo>
                          <a:lnTo>
                            <a:pt x="235" y="128"/>
                          </a:lnTo>
                          <a:lnTo>
                            <a:pt x="247" y="161"/>
                          </a:lnTo>
                          <a:lnTo>
                            <a:pt x="290" y="164"/>
                          </a:lnTo>
                          <a:lnTo>
                            <a:pt x="303" y="182"/>
                          </a:lnTo>
                          <a:lnTo>
                            <a:pt x="294" y="222"/>
                          </a:lnTo>
                          <a:lnTo>
                            <a:pt x="252" y="230"/>
                          </a:lnTo>
                          <a:lnTo>
                            <a:pt x="209" y="237"/>
                          </a:lnTo>
                          <a:lnTo>
                            <a:pt x="197" y="253"/>
                          </a:lnTo>
                          <a:lnTo>
                            <a:pt x="192" y="274"/>
                          </a:lnTo>
                          <a:lnTo>
                            <a:pt x="172" y="289"/>
                          </a:lnTo>
                          <a:lnTo>
                            <a:pt x="172" y="276"/>
                          </a:lnTo>
                          <a:lnTo>
                            <a:pt x="172" y="266"/>
                          </a:lnTo>
                          <a:lnTo>
                            <a:pt x="166" y="264"/>
                          </a:lnTo>
                          <a:lnTo>
                            <a:pt x="149" y="263"/>
                          </a:lnTo>
                          <a:lnTo>
                            <a:pt x="132" y="264"/>
                          </a:lnTo>
                          <a:lnTo>
                            <a:pt x="121" y="270"/>
                          </a:lnTo>
                          <a:lnTo>
                            <a:pt x="105" y="252"/>
                          </a:lnTo>
                          <a:lnTo>
                            <a:pt x="100" y="234"/>
                          </a:lnTo>
                          <a:lnTo>
                            <a:pt x="91" y="219"/>
                          </a:lnTo>
                          <a:lnTo>
                            <a:pt x="72" y="197"/>
                          </a:lnTo>
                          <a:lnTo>
                            <a:pt x="65" y="181"/>
                          </a:lnTo>
                          <a:lnTo>
                            <a:pt x="54" y="149"/>
                          </a:lnTo>
                          <a:lnTo>
                            <a:pt x="38" y="123"/>
                          </a:lnTo>
                          <a:lnTo>
                            <a:pt x="18" y="104"/>
                          </a:lnTo>
                          <a:lnTo>
                            <a:pt x="15" y="81"/>
                          </a:lnTo>
                          <a:lnTo>
                            <a:pt x="3" y="74"/>
                          </a:lnTo>
                          <a:lnTo>
                            <a:pt x="0" y="58"/>
                          </a:lnTo>
                          <a:lnTo>
                            <a:pt x="18" y="58"/>
                          </a:lnTo>
                          <a:lnTo>
                            <a:pt x="31" y="46"/>
                          </a:lnTo>
                          <a:lnTo>
                            <a:pt x="43" y="36"/>
                          </a:lnTo>
                          <a:lnTo>
                            <a:pt x="43" y="15"/>
                          </a:lnTo>
                          <a:lnTo>
                            <a:pt x="59" y="2"/>
                          </a:lnTo>
                          <a:lnTo>
                            <a:pt x="65" y="0"/>
                          </a:lnTo>
                          <a:lnTo>
                            <a:pt x="74" y="8"/>
                          </a:lnTo>
                          <a:lnTo>
                            <a:pt x="84" y="15"/>
                          </a:lnTo>
                          <a:lnTo>
                            <a:pt x="100" y="14"/>
                          </a:lnTo>
                          <a:lnTo>
                            <a:pt x="110" y="31"/>
                          </a:lnTo>
                          <a:lnTo>
                            <a:pt x="121" y="34"/>
                          </a:lnTo>
                          <a:lnTo>
                            <a:pt x="134" y="57"/>
                          </a:lnTo>
                          <a:lnTo>
                            <a:pt x="159" y="72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3" name="Freeform 273">
                      <a:extLst>
                        <a:ext uri="{FF2B5EF4-FFF2-40B4-BE49-F238E27FC236}">
                          <a16:creationId xmlns:a16="http://schemas.microsoft.com/office/drawing/2014/main" id="{303AE68C-0460-B09C-F254-0F64F49815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3864" y="3172413"/>
                      <a:ext cx="285023" cy="256185"/>
                    </a:xfrm>
                    <a:custGeom>
                      <a:avLst/>
                      <a:gdLst>
                        <a:gd name="T0" fmla="*/ 148 w 184"/>
                        <a:gd name="T1" fmla="*/ 166 h 167"/>
                        <a:gd name="T2" fmla="*/ 137 w 184"/>
                        <a:gd name="T3" fmla="*/ 161 h 167"/>
                        <a:gd name="T4" fmla="*/ 118 w 184"/>
                        <a:gd name="T5" fmla="*/ 160 h 167"/>
                        <a:gd name="T6" fmla="*/ 120 w 184"/>
                        <a:gd name="T7" fmla="*/ 149 h 167"/>
                        <a:gd name="T8" fmla="*/ 112 w 184"/>
                        <a:gd name="T9" fmla="*/ 146 h 167"/>
                        <a:gd name="T10" fmla="*/ 104 w 184"/>
                        <a:gd name="T11" fmla="*/ 151 h 167"/>
                        <a:gd name="T12" fmla="*/ 70 w 184"/>
                        <a:gd name="T13" fmla="*/ 123 h 167"/>
                        <a:gd name="T14" fmla="*/ 74 w 184"/>
                        <a:gd name="T15" fmla="*/ 112 h 167"/>
                        <a:gd name="T16" fmla="*/ 66 w 184"/>
                        <a:gd name="T17" fmla="*/ 109 h 167"/>
                        <a:gd name="T18" fmla="*/ 58 w 184"/>
                        <a:gd name="T19" fmla="*/ 109 h 167"/>
                        <a:gd name="T20" fmla="*/ 47 w 184"/>
                        <a:gd name="T21" fmla="*/ 106 h 167"/>
                        <a:gd name="T22" fmla="*/ 51 w 184"/>
                        <a:gd name="T23" fmla="*/ 99 h 167"/>
                        <a:gd name="T24" fmla="*/ 44 w 184"/>
                        <a:gd name="T25" fmla="*/ 93 h 167"/>
                        <a:gd name="T26" fmla="*/ 40 w 184"/>
                        <a:gd name="T27" fmla="*/ 84 h 167"/>
                        <a:gd name="T28" fmla="*/ 30 w 184"/>
                        <a:gd name="T29" fmla="*/ 89 h 167"/>
                        <a:gd name="T30" fmla="*/ 20 w 184"/>
                        <a:gd name="T31" fmla="*/ 92 h 167"/>
                        <a:gd name="T32" fmla="*/ 18 w 184"/>
                        <a:gd name="T33" fmla="*/ 102 h 167"/>
                        <a:gd name="T34" fmla="*/ 0 w 184"/>
                        <a:gd name="T35" fmla="*/ 97 h 167"/>
                        <a:gd name="T36" fmla="*/ 11 w 184"/>
                        <a:gd name="T37" fmla="*/ 25 h 167"/>
                        <a:gd name="T38" fmla="*/ 42 w 184"/>
                        <a:gd name="T39" fmla="*/ 0 h 167"/>
                        <a:gd name="T40" fmla="*/ 45 w 184"/>
                        <a:gd name="T41" fmla="*/ 37 h 167"/>
                        <a:gd name="T42" fmla="*/ 60 w 184"/>
                        <a:gd name="T43" fmla="*/ 37 h 167"/>
                        <a:gd name="T44" fmla="*/ 67 w 184"/>
                        <a:gd name="T45" fmla="*/ 44 h 167"/>
                        <a:gd name="T46" fmla="*/ 84 w 184"/>
                        <a:gd name="T47" fmla="*/ 44 h 167"/>
                        <a:gd name="T48" fmla="*/ 86 w 184"/>
                        <a:gd name="T49" fmla="*/ 20 h 167"/>
                        <a:gd name="T50" fmla="*/ 95 w 184"/>
                        <a:gd name="T51" fmla="*/ 37 h 167"/>
                        <a:gd name="T52" fmla="*/ 100 w 184"/>
                        <a:gd name="T53" fmla="*/ 50 h 167"/>
                        <a:gd name="T54" fmla="*/ 118 w 184"/>
                        <a:gd name="T55" fmla="*/ 45 h 167"/>
                        <a:gd name="T56" fmla="*/ 135 w 184"/>
                        <a:gd name="T57" fmla="*/ 47 h 167"/>
                        <a:gd name="T58" fmla="*/ 150 w 184"/>
                        <a:gd name="T59" fmla="*/ 54 h 167"/>
                        <a:gd name="T60" fmla="*/ 151 w 184"/>
                        <a:gd name="T61" fmla="*/ 77 h 167"/>
                        <a:gd name="T62" fmla="*/ 156 w 184"/>
                        <a:gd name="T63" fmla="*/ 89 h 167"/>
                        <a:gd name="T64" fmla="*/ 173 w 184"/>
                        <a:gd name="T65" fmla="*/ 98 h 167"/>
                        <a:gd name="T66" fmla="*/ 183 w 184"/>
                        <a:gd name="T67" fmla="*/ 106 h 167"/>
                        <a:gd name="T68" fmla="*/ 175 w 184"/>
                        <a:gd name="T69" fmla="*/ 122 h 167"/>
                        <a:gd name="T70" fmla="*/ 164 w 184"/>
                        <a:gd name="T71" fmla="*/ 137 h 167"/>
                        <a:gd name="T72" fmla="*/ 148 w 184"/>
                        <a:gd name="T73" fmla="*/ 166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84" h="167">
                          <a:moveTo>
                            <a:pt x="148" y="166"/>
                          </a:moveTo>
                          <a:lnTo>
                            <a:pt x="137" y="161"/>
                          </a:lnTo>
                          <a:lnTo>
                            <a:pt x="118" y="160"/>
                          </a:lnTo>
                          <a:lnTo>
                            <a:pt x="120" y="149"/>
                          </a:lnTo>
                          <a:lnTo>
                            <a:pt x="112" y="146"/>
                          </a:lnTo>
                          <a:lnTo>
                            <a:pt x="104" y="151"/>
                          </a:lnTo>
                          <a:lnTo>
                            <a:pt x="70" y="123"/>
                          </a:lnTo>
                          <a:lnTo>
                            <a:pt x="74" y="112"/>
                          </a:lnTo>
                          <a:lnTo>
                            <a:pt x="66" y="109"/>
                          </a:lnTo>
                          <a:lnTo>
                            <a:pt x="58" y="109"/>
                          </a:lnTo>
                          <a:lnTo>
                            <a:pt x="47" y="106"/>
                          </a:lnTo>
                          <a:lnTo>
                            <a:pt x="51" y="99"/>
                          </a:lnTo>
                          <a:lnTo>
                            <a:pt x="44" y="93"/>
                          </a:lnTo>
                          <a:lnTo>
                            <a:pt x="40" y="84"/>
                          </a:lnTo>
                          <a:lnTo>
                            <a:pt x="30" y="89"/>
                          </a:lnTo>
                          <a:lnTo>
                            <a:pt x="20" y="92"/>
                          </a:lnTo>
                          <a:lnTo>
                            <a:pt x="18" y="102"/>
                          </a:lnTo>
                          <a:lnTo>
                            <a:pt x="0" y="97"/>
                          </a:lnTo>
                          <a:lnTo>
                            <a:pt x="11" y="25"/>
                          </a:lnTo>
                          <a:lnTo>
                            <a:pt x="42" y="0"/>
                          </a:lnTo>
                          <a:lnTo>
                            <a:pt x="45" y="37"/>
                          </a:lnTo>
                          <a:lnTo>
                            <a:pt x="60" y="37"/>
                          </a:lnTo>
                          <a:lnTo>
                            <a:pt x="67" y="44"/>
                          </a:lnTo>
                          <a:lnTo>
                            <a:pt x="84" y="44"/>
                          </a:lnTo>
                          <a:lnTo>
                            <a:pt x="86" y="20"/>
                          </a:lnTo>
                          <a:lnTo>
                            <a:pt x="95" y="37"/>
                          </a:lnTo>
                          <a:lnTo>
                            <a:pt x="100" y="50"/>
                          </a:lnTo>
                          <a:lnTo>
                            <a:pt x="118" y="45"/>
                          </a:lnTo>
                          <a:lnTo>
                            <a:pt x="135" y="47"/>
                          </a:lnTo>
                          <a:lnTo>
                            <a:pt x="150" y="54"/>
                          </a:lnTo>
                          <a:lnTo>
                            <a:pt x="151" y="77"/>
                          </a:lnTo>
                          <a:lnTo>
                            <a:pt x="156" y="89"/>
                          </a:lnTo>
                          <a:lnTo>
                            <a:pt x="173" y="98"/>
                          </a:lnTo>
                          <a:lnTo>
                            <a:pt x="183" y="106"/>
                          </a:lnTo>
                          <a:lnTo>
                            <a:pt x="175" y="122"/>
                          </a:lnTo>
                          <a:lnTo>
                            <a:pt x="164" y="137"/>
                          </a:lnTo>
                          <a:lnTo>
                            <a:pt x="148" y="166"/>
                          </a:lnTo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4" name="Freeform 274">
                      <a:extLst>
                        <a:ext uri="{FF2B5EF4-FFF2-40B4-BE49-F238E27FC236}">
                          <a16:creationId xmlns:a16="http://schemas.microsoft.com/office/drawing/2014/main" id="{71C21881-E419-7090-A57D-440251AE1F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0188" y="3109056"/>
                      <a:ext cx="78485" cy="101923"/>
                    </a:xfrm>
                    <a:custGeom>
                      <a:avLst/>
                      <a:gdLst>
                        <a:gd name="T0" fmla="*/ 39 w 57"/>
                        <a:gd name="T1" fmla="*/ 74 h 74"/>
                        <a:gd name="T2" fmla="*/ 47 w 57"/>
                        <a:gd name="T3" fmla="*/ 68 h 74"/>
                        <a:gd name="T4" fmla="*/ 54 w 57"/>
                        <a:gd name="T5" fmla="*/ 53 h 74"/>
                        <a:gd name="T6" fmla="*/ 57 w 57"/>
                        <a:gd name="T7" fmla="*/ 42 h 74"/>
                        <a:gd name="T8" fmla="*/ 36 w 57"/>
                        <a:gd name="T9" fmla="*/ 12 h 74"/>
                        <a:gd name="T10" fmla="*/ 23 w 57"/>
                        <a:gd name="T11" fmla="*/ 0 h 74"/>
                        <a:gd name="T12" fmla="*/ 0 w 57"/>
                        <a:gd name="T13" fmla="*/ 5 h 74"/>
                        <a:gd name="T14" fmla="*/ 24 w 57"/>
                        <a:gd name="T15" fmla="*/ 27 h 74"/>
                        <a:gd name="T16" fmla="*/ 24 w 57"/>
                        <a:gd name="T17" fmla="*/ 42 h 74"/>
                        <a:gd name="T18" fmla="*/ 39 w 57"/>
                        <a:gd name="T19" fmla="*/ 74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7" h="74">
                          <a:moveTo>
                            <a:pt x="39" y="74"/>
                          </a:moveTo>
                          <a:lnTo>
                            <a:pt x="47" y="68"/>
                          </a:lnTo>
                          <a:lnTo>
                            <a:pt x="54" y="53"/>
                          </a:lnTo>
                          <a:lnTo>
                            <a:pt x="57" y="42"/>
                          </a:lnTo>
                          <a:lnTo>
                            <a:pt x="36" y="12"/>
                          </a:lnTo>
                          <a:lnTo>
                            <a:pt x="23" y="0"/>
                          </a:lnTo>
                          <a:lnTo>
                            <a:pt x="0" y="5"/>
                          </a:lnTo>
                          <a:lnTo>
                            <a:pt x="24" y="27"/>
                          </a:lnTo>
                          <a:lnTo>
                            <a:pt x="24" y="42"/>
                          </a:lnTo>
                          <a:lnTo>
                            <a:pt x="39" y="74"/>
                          </a:lnTo>
                          <a:close/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5" name="Freeform 275">
                      <a:extLst>
                        <a:ext uri="{FF2B5EF4-FFF2-40B4-BE49-F238E27FC236}">
                          <a16:creationId xmlns:a16="http://schemas.microsoft.com/office/drawing/2014/main" id="{932550F4-EC18-1FCC-94B0-96F637E657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88403" y="4142056"/>
                      <a:ext cx="37176" cy="114319"/>
                    </a:xfrm>
                    <a:custGeom>
                      <a:avLst/>
                      <a:gdLst>
                        <a:gd name="T0" fmla="*/ 15 w 27"/>
                        <a:gd name="T1" fmla="*/ 83 h 83"/>
                        <a:gd name="T2" fmla="*/ 27 w 27"/>
                        <a:gd name="T3" fmla="*/ 72 h 83"/>
                        <a:gd name="T4" fmla="*/ 20 w 27"/>
                        <a:gd name="T5" fmla="*/ 48 h 83"/>
                        <a:gd name="T6" fmla="*/ 20 w 27"/>
                        <a:gd name="T7" fmla="*/ 26 h 83"/>
                        <a:gd name="T8" fmla="*/ 18 w 27"/>
                        <a:gd name="T9" fmla="*/ 11 h 83"/>
                        <a:gd name="T10" fmla="*/ 12 w 27"/>
                        <a:gd name="T11" fmla="*/ 2 h 83"/>
                        <a:gd name="T12" fmla="*/ 2 w 27"/>
                        <a:gd name="T13" fmla="*/ 0 h 83"/>
                        <a:gd name="T14" fmla="*/ 0 w 27"/>
                        <a:gd name="T15" fmla="*/ 14 h 83"/>
                        <a:gd name="T16" fmla="*/ 6 w 27"/>
                        <a:gd name="T17" fmla="*/ 24 h 83"/>
                        <a:gd name="T18" fmla="*/ 9 w 27"/>
                        <a:gd name="T19" fmla="*/ 48 h 83"/>
                        <a:gd name="T20" fmla="*/ 15 w 27"/>
                        <a:gd name="T21" fmla="*/ 83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7" h="83">
                          <a:moveTo>
                            <a:pt x="15" y="83"/>
                          </a:moveTo>
                          <a:lnTo>
                            <a:pt x="27" y="72"/>
                          </a:lnTo>
                          <a:lnTo>
                            <a:pt x="20" y="48"/>
                          </a:lnTo>
                          <a:lnTo>
                            <a:pt x="20" y="26"/>
                          </a:lnTo>
                          <a:lnTo>
                            <a:pt x="18" y="11"/>
                          </a:lnTo>
                          <a:lnTo>
                            <a:pt x="12" y="2"/>
                          </a:lnTo>
                          <a:lnTo>
                            <a:pt x="2" y="0"/>
                          </a:lnTo>
                          <a:lnTo>
                            <a:pt x="0" y="14"/>
                          </a:lnTo>
                          <a:lnTo>
                            <a:pt x="6" y="24"/>
                          </a:lnTo>
                          <a:lnTo>
                            <a:pt x="9" y="48"/>
                          </a:lnTo>
                          <a:lnTo>
                            <a:pt x="15" y="83"/>
                          </a:lnTo>
                          <a:close/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6" name="Freeform 276">
                      <a:extLst>
                        <a:ext uri="{FF2B5EF4-FFF2-40B4-BE49-F238E27FC236}">
                          <a16:creationId xmlns:a16="http://schemas.microsoft.com/office/drawing/2014/main" id="{4B6B804E-CA2C-C215-F819-BA28DDF45F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5081" y="3033302"/>
                      <a:ext cx="28916" cy="20660"/>
                    </a:xfrm>
                    <a:custGeom>
                      <a:avLst/>
                      <a:gdLst>
                        <a:gd name="T0" fmla="*/ 0 w 21"/>
                        <a:gd name="T1" fmla="*/ 15 h 15"/>
                        <a:gd name="T2" fmla="*/ 21 w 21"/>
                        <a:gd name="T3" fmla="*/ 15 h 15"/>
                        <a:gd name="T4" fmla="*/ 10 w 21"/>
                        <a:gd name="T5" fmla="*/ 10 h 15"/>
                        <a:gd name="T6" fmla="*/ 7 w 21"/>
                        <a:gd name="T7" fmla="*/ 0 h 15"/>
                        <a:gd name="T8" fmla="*/ 0 w 21"/>
                        <a:gd name="T9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" h="15">
                          <a:moveTo>
                            <a:pt x="0" y="15"/>
                          </a:moveTo>
                          <a:lnTo>
                            <a:pt x="21" y="15"/>
                          </a:ln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7" name="Freeform 277">
                      <a:extLst>
                        <a:ext uri="{FF2B5EF4-FFF2-40B4-BE49-F238E27FC236}">
                          <a16:creationId xmlns:a16="http://schemas.microsoft.com/office/drawing/2014/main" id="{8873F23E-8B48-5234-5422-42407C27AC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18172" y="3480936"/>
                      <a:ext cx="63338" cy="132224"/>
                    </a:xfrm>
                    <a:custGeom>
                      <a:avLst/>
                      <a:gdLst>
                        <a:gd name="T0" fmla="*/ 0 w 46"/>
                        <a:gd name="T1" fmla="*/ 74 h 96"/>
                        <a:gd name="T2" fmla="*/ 15 w 46"/>
                        <a:gd name="T3" fmla="*/ 29 h 96"/>
                        <a:gd name="T4" fmla="*/ 27 w 46"/>
                        <a:gd name="T5" fmla="*/ 0 h 96"/>
                        <a:gd name="T6" fmla="*/ 46 w 46"/>
                        <a:gd name="T7" fmla="*/ 17 h 96"/>
                        <a:gd name="T8" fmla="*/ 40 w 46"/>
                        <a:gd name="T9" fmla="*/ 35 h 96"/>
                        <a:gd name="T10" fmla="*/ 27 w 46"/>
                        <a:gd name="T11" fmla="*/ 42 h 96"/>
                        <a:gd name="T12" fmla="*/ 27 w 46"/>
                        <a:gd name="T13" fmla="*/ 77 h 96"/>
                        <a:gd name="T14" fmla="*/ 22 w 46"/>
                        <a:gd name="T15" fmla="*/ 96 h 96"/>
                        <a:gd name="T16" fmla="*/ 7 w 46"/>
                        <a:gd name="T17" fmla="*/ 75 h 96"/>
                        <a:gd name="T18" fmla="*/ 0 w 46"/>
                        <a:gd name="T19" fmla="*/ 74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6" h="96">
                          <a:moveTo>
                            <a:pt x="0" y="74"/>
                          </a:moveTo>
                          <a:lnTo>
                            <a:pt x="15" y="29"/>
                          </a:lnTo>
                          <a:lnTo>
                            <a:pt x="27" y="0"/>
                          </a:lnTo>
                          <a:lnTo>
                            <a:pt x="46" y="17"/>
                          </a:lnTo>
                          <a:lnTo>
                            <a:pt x="40" y="35"/>
                          </a:lnTo>
                          <a:lnTo>
                            <a:pt x="27" y="42"/>
                          </a:lnTo>
                          <a:lnTo>
                            <a:pt x="27" y="77"/>
                          </a:lnTo>
                          <a:lnTo>
                            <a:pt x="22" y="96"/>
                          </a:lnTo>
                          <a:lnTo>
                            <a:pt x="7" y="75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8" name="Freeform 278">
                      <a:extLst>
                        <a:ext uri="{FF2B5EF4-FFF2-40B4-BE49-F238E27FC236}">
                          <a16:creationId xmlns:a16="http://schemas.microsoft.com/office/drawing/2014/main" id="{7FF1CCED-ED06-6FC6-FD01-351F259521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7334" y="4365184"/>
                      <a:ext cx="39930" cy="23415"/>
                    </a:xfrm>
                    <a:custGeom>
                      <a:avLst/>
                      <a:gdLst>
                        <a:gd name="T0" fmla="*/ 0 w 29"/>
                        <a:gd name="T1" fmla="*/ 14 h 17"/>
                        <a:gd name="T2" fmla="*/ 2 w 29"/>
                        <a:gd name="T3" fmla="*/ 0 h 17"/>
                        <a:gd name="T4" fmla="*/ 29 w 29"/>
                        <a:gd name="T5" fmla="*/ 3 h 17"/>
                        <a:gd name="T6" fmla="*/ 18 w 29"/>
                        <a:gd name="T7" fmla="*/ 17 h 17"/>
                        <a:gd name="T8" fmla="*/ 0 w 29"/>
                        <a:gd name="T9" fmla="*/ 14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17">
                          <a:moveTo>
                            <a:pt x="0" y="14"/>
                          </a:moveTo>
                          <a:lnTo>
                            <a:pt x="2" y="0"/>
                          </a:lnTo>
                          <a:lnTo>
                            <a:pt x="29" y="3"/>
                          </a:lnTo>
                          <a:lnTo>
                            <a:pt x="18" y="17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9" name="Freeform 279">
                      <a:extLst>
                        <a:ext uri="{FF2B5EF4-FFF2-40B4-BE49-F238E27FC236}">
                          <a16:creationId xmlns:a16="http://schemas.microsoft.com/office/drawing/2014/main" id="{E7C07F39-D0B4-AD5C-72EE-D4ED77E560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6433" y="4650292"/>
                      <a:ext cx="71600" cy="180431"/>
                    </a:xfrm>
                    <a:custGeom>
                      <a:avLst/>
                      <a:gdLst>
                        <a:gd name="T0" fmla="*/ 16 w 52"/>
                        <a:gd name="T1" fmla="*/ 119 h 131"/>
                        <a:gd name="T2" fmla="*/ 24 w 52"/>
                        <a:gd name="T3" fmla="*/ 90 h 131"/>
                        <a:gd name="T4" fmla="*/ 0 w 52"/>
                        <a:gd name="T5" fmla="*/ 81 h 131"/>
                        <a:gd name="T6" fmla="*/ 0 w 52"/>
                        <a:gd name="T7" fmla="*/ 50 h 131"/>
                        <a:gd name="T8" fmla="*/ 10 w 52"/>
                        <a:gd name="T9" fmla="*/ 41 h 131"/>
                        <a:gd name="T10" fmla="*/ 4 w 52"/>
                        <a:gd name="T11" fmla="*/ 17 h 131"/>
                        <a:gd name="T12" fmla="*/ 7 w 52"/>
                        <a:gd name="T13" fmla="*/ 0 h 131"/>
                        <a:gd name="T14" fmla="*/ 30 w 52"/>
                        <a:gd name="T15" fmla="*/ 14 h 131"/>
                        <a:gd name="T16" fmla="*/ 33 w 52"/>
                        <a:gd name="T17" fmla="*/ 30 h 131"/>
                        <a:gd name="T18" fmla="*/ 28 w 52"/>
                        <a:gd name="T19" fmla="*/ 56 h 131"/>
                        <a:gd name="T20" fmla="*/ 45 w 52"/>
                        <a:gd name="T21" fmla="*/ 81 h 131"/>
                        <a:gd name="T22" fmla="*/ 52 w 52"/>
                        <a:gd name="T23" fmla="*/ 104 h 131"/>
                        <a:gd name="T24" fmla="*/ 40 w 52"/>
                        <a:gd name="T25" fmla="*/ 110 h 131"/>
                        <a:gd name="T26" fmla="*/ 39 w 52"/>
                        <a:gd name="T27" fmla="*/ 126 h 131"/>
                        <a:gd name="T28" fmla="*/ 24 w 52"/>
                        <a:gd name="T29" fmla="*/ 131 h 131"/>
                        <a:gd name="T30" fmla="*/ 16 w 52"/>
                        <a:gd name="T31" fmla="*/ 119 h 1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2" h="131">
                          <a:moveTo>
                            <a:pt x="16" y="119"/>
                          </a:moveTo>
                          <a:lnTo>
                            <a:pt x="24" y="90"/>
                          </a:lnTo>
                          <a:lnTo>
                            <a:pt x="0" y="81"/>
                          </a:lnTo>
                          <a:lnTo>
                            <a:pt x="0" y="50"/>
                          </a:lnTo>
                          <a:lnTo>
                            <a:pt x="10" y="41"/>
                          </a:lnTo>
                          <a:lnTo>
                            <a:pt x="4" y="17"/>
                          </a:lnTo>
                          <a:lnTo>
                            <a:pt x="7" y="0"/>
                          </a:lnTo>
                          <a:lnTo>
                            <a:pt x="30" y="14"/>
                          </a:lnTo>
                          <a:lnTo>
                            <a:pt x="33" y="30"/>
                          </a:lnTo>
                          <a:lnTo>
                            <a:pt x="28" y="56"/>
                          </a:lnTo>
                          <a:lnTo>
                            <a:pt x="45" y="81"/>
                          </a:lnTo>
                          <a:lnTo>
                            <a:pt x="52" y="104"/>
                          </a:lnTo>
                          <a:lnTo>
                            <a:pt x="40" y="110"/>
                          </a:lnTo>
                          <a:lnTo>
                            <a:pt x="39" y="126"/>
                          </a:lnTo>
                          <a:lnTo>
                            <a:pt x="24" y="131"/>
                          </a:lnTo>
                          <a:lnTo>
                            <a:pt x="16" y="119"/>
                          </a:lnTo>
                          <a:close/>
                        </a:path>
                      </a:pathLst>
                    </a:custGeom>
                    <a:grpFill/>
                    <a:ln w="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859" name="Textfeld 858">
                    <a:extLst>
                      <a:ext uri="{FF2B5EF4-FFF2-40B4-BE49-F238E27FC236}">
                        <a16:creationId xmlns:a16="http://schemas.microsoft.com/office/drawing/2014/main" id="{B5B2D5B6-1782-5112-8242-6B22FAC7D5C1}"/>
                      </a:ext>
                    </a:extLst>
                  </p:cNvPr>
                  <p:cNvSpPr txBox="1"/>
                  <p:nvPr/>
                </p:nvSpPr>
                <p:spPr>
                  <a:xfrm>
                    <a:off x="6635865" y="3080996"/>
                    <a:ext cx="965747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Chicago</a:t>
                    </a:r>
                  </a:p>
                </p:txBody>
              </p:sp>
              <p:cxnSp>
                <p:nvCxnSpPr>
                  <p:cNvPr id="860" name="Gerader Verbinder 859">
                    <a:extLst>
                      <a:ext uri="{FF2B5EF4-FFF2-40B4-BE49-F238E27FC236}">
                        <a16:creationId xmlns:a16="http://schemas.microsoft.com/office/drawing/2014/main" id="{FA79DD70-D812-7478-7E88-860E29F23E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01145" y="2961687"/>
                    <a:ext cx="371200" cy="206039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61" name="Grafik 860" descr="Markierung">
                    <a:extLst>
                      <a:ext uri="{FF2B5EF4-FFF2-40B4-BE49-F238E27FC236}">
                        <a16:creationId xmlns:a16="http://schemas.microsoft.com/office/drawing/2014/main" id="{80186DE8-F476-FE97-62FF-F70DE2358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52102" y="2712060"/>
                    <a:ext cx="295200" cy="295200"/>
                  </a:xfrm>
                  <a:prstGeom prst="rect">
                    <a:avLst/>
                  </a:prstGeom>
                </p:spPr>
              </p:pic>
              <p:cxnSp>
                <p:nvCxnSpPr>
                  <p:cNvPr id="862" name="Gerader Verbinder 861">
                    <a:extLst>
                      <a:ext uri="{FF2B5EF4-FFF2-40B4-BE49-F238E27FC236}">
                        <a16:creationId xmlns:a16="http://schemas.microsoft.com/office/drawing/2014/main" id="{56F34A10-B61E-6E28-FBD3-6F0DC6D350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57394" y="3074059"/>
                    <a:ext cx="375479" cy="342443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63" name="Grafik 862" descr="Markierung">
                    <a:extLst>
                      <a:ext uri="{FF2B5EF4-FFF2-40B4-BE49-F238E27FC236}">
                        <a16:creationId xmlns:a16="http://schemas.microsoft.com/office/drawing/2014/main" id="{64DF212F-9D93-9800-F047-B086B1DC26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23263" y="2837390"/>
                    <a:ext cx="295200" cy="295200"/>
                  </a:xfrm>
                  <a:prstGeom prst="rect">
                    <a:avLst/>
                  </a:prstGeom>
                </p:spPr>
              </p:pic>
              <p:sp>
                <p:nvSpPr>
                  <p:cNvPr id="864" name="Textfeld 863">
                    <a:extLst>
                      <a:ext uri="{FF2B5EF4-FFF2-40B4-BE49-F238E27FC236}">
                        <a16:creationId xmlns:a16="http://schemas.microsoft.com/office/drawing/2014/main" id="{A10F6CAB-D04F-CADA-7D51-E51353B9EAC0}"/>
                      </a:ext>
                    </a:extLst>
                  </p:cNvPr>
                  <p:cNvSpPr txBox="1"/>
                  <p:nvPr/>
                </p:nvSpPr>
                <p:spPr>
                  <a:xfrm>
                    <a:off x="10976289" y="3405090"/>
                    <a:ext cx="965747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Tokyo</a:t>
                    </a:r>
                  </a:p>
                </p:txBody>
              </p:sp>
              <p:cxnSp>
                <p:nvCxnSpPr>
                  <p:cNvPr id="865" name="Gerader Verbinder 864">
                    <a:extLst>
                      <a:ext uri="{FF2B5EF4-FFF2-40B4-BE49-F238E27FC236}">
                        <a16:creationId xmlns:a16="http://schemas.microsoft.com/office/drawing/2014/main" id="{193ACDAF-B93E-6EE7-BAA2-9E184D85FF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8142" y="2939179"/>
                    <a:ext cx="628075" cy="769830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6" name="Textfeld 865">
                    <a:extLst>
                      <a:ext uri="{FF2B5EF4-FFF2-40B4-BE49-F238E27FC236}">
                        <a16:creationId xmlns:a16="http://schemas.microsoft.com/office/drawing/2014/main" id="{F6AB50BE-DCEC-979C-99FA-0C049CFE9AD9}"/>
                      </a:ext>
                    </a:extLst>
                  </p:cNvPr>
                  <p:cNvSpPr txBox="1"/>
                  <p:nvPr/>
                </p:nvSpPr>
                <p:spPr>
                  <a:xfrm>
                    <a:off x="8880619" y="3682111"/>
                    <a:ext cx="965747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Istanbul</a:t>
                    </a:r>
                  </a:p>
                </p:txBody>
              </p:sp>
              <p:sp>
                <p:nvSpPr>
                  <p:cNvPr id="867" name="Textfeld 866">
                    <a:extLst>
                      <a:ext uri="{FF2B5EF4-FFF2-40B4-BE49-F238E27FC236}">
                        <a16:creationId xmlns:a16="http://schemas.microsoft.com/office/drawing/2014/main" id="{E3008EE5-B818-15C3-53D3-59C4341AE00B}"/>
                      </a:ext>
                    </a:extLst>
                  </p:cNvPr>
                  <p:cNvSpPr txBox="1"/>
                  <p:nvPr/>
                </p:nvSpPr>
                <p:spPr>
                  <a:xfrm>
                    <a:off x="5584020" y="1431313"/>
                    <a:ext cx="999905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Birmingham</a:t>
                    </a:r>
                  </a:p>
                </p:txBody>
              </p:sp>
              <p:sp>
                <p:nvSpPr>
                  <p:cNvPr id="868" name="Textfeld 867">
                    <a:extLst>
                      <a:ext uri="{FF2B5EF4-FFF2-40B4-BE49-F238E27FC236}">
                        <a16:creationId xmlns:a16="http://schemas.microsoft.com/office/drawing/2014/main" id="{FEABF99A-7249-C195-5E44-2E073B5D5B00}"/>
                      </a:ext>
                    </a:extLst>
                  </p:cNvPr>
                  <p:cNvSpPr txBox="1"/>
                  <p:nvPr/>
                </p:nvSpPr>
                <p:spPr>
                  <a:xfrm>
                    <a:off x="6894391" y="953780"/>
                    <a:ext cx="1440988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gradFill>
                          <a:gsLst>
                            <a:gs pos="0">
                              <a:srgbClr val="10918F"/>
                            </a:gs>
                            <a:gs pos="50000">
                              <a:srgbClr val="0092D4"/>
                            </a:gs>
                            <a:gs pos="100000">
                              <a:srgbClr val="005092"/>
                            </a:gs>
                          </a:gsLst>
                          <a:lin ang="0" scaled="1"/>
                        </a:gradFill>
                        <a:latin typeface="Myriad Pro Black" panose="020B0803030403020204" pitchFamily="34" charset="0"/>
                      </a:rPr>
                      <a:t>Paderborn (HQ)</a:t>
                    </a:r>
                  </a:p>
                </p:txBody>
              </p:sp>
              <p:sp>
                <p:nvSpPr>
                  <p:cNvPr id="869" name="Textfeld 868">
                    <a:extLst>
                      <a:ext uri="{FF2B5EF4-FFF2-40B4-BE49-F238E27FC236}">
                        <a16:creationId xmlns:a16="http://schemas.microsoft.com/office/drawing/2014/main" id="{23AA6DD5-EFEB-6312-53C3-32EEF24FA9A1}"/>
                      </a:ext>
                    </a:extLst>
                  </p:cNvPr>
                  <p:cNvSpPr txBox="1"/>
                  <p:nvPr/>
                </p:nvSpPr>
                <p:spPr>
                  <a:xfrm>
                    <a:off x="6635375" y="1343057"/>
                    <a:ext cx="849834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Ingolstadt</a:t>
                    </a:r>
                  </a:p>
                </p:txBody>
              </p:sp>
              <p:sp>
                <p:nvSpPr>
                  <p:cNvPr id="870" name="Textfeld 869">
                    <a:extLst>
                      <a:ext uri="{FF2B5EF4-FFF2-40B4-BE49-F238E27FC236}">
                        <a16:creationId xmlns:a16="http://schemas.microsoft.com/office/drawing/2014/main" id="{0410D5BB-6FC9-13A4-3A38-1D972AC0A229}"/>
                      </a:ext>
                    </a:extLst>
                  </p:cNvPr>
                  <p:cNvSpPr txBox="1"/>
                  <p:nvPr/>
                </p:nvSpPr>
                <p:spPr>
                  <a:xfrm>
                    <a:off x="7821406" y="1452253"/>
                    <a:ext cx="587210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Berlin</a:t>
                    </a:r>
                  </a:p>
                </p:txBody>
              </p:sp>
              <p:sp>
                <p:nvSpPr>
                  <p:cNvPr id="871" name="Textfeld 870">
                    <a:extLst>
                      <a:ext uri="{FF2B5EF4-FFF2-40B4-BE49-F238E27FC236}">
                        <a16:creationId xmlns:a16="http://schemas.microsoft.com/office/drawing/2014/main" id="{3F2CAE02-883F-12B5-9185-74348AF568D3}"/>
                      </a:ext>
                    </a:extLst>
                  </p:cNvPr>
                  <p:cNvSpPr txBox="1"/>
                  <p:nvPr/>
                </p:nvSpPr>
                <p:spPr>
                  <a:xfrm>
                    <a:off x="8526418" y="1020538"/>
                    <a:ext cx="731797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Szczecin</a:t>
                    </a:r>
                  </a:p>
                </p:txBody>
              </p:sp>
              <p:sp>
                <p:nvSpPr>
                  <p:cNvPr id="872" name="Textfeld 871">
                    <a:extLst>
                      <a:ext uri="{FF2B5EF4-FFF2-40B4-BE49-F238E27FC236}">
                        <a16:creationId xmlns:a16="http://schemas.microsoft.com/office/drawing/2014/main" id="{47555FD4-8C38-E279-F626-CDF55F71E9C8}"/>
                      </a:ext>
                    </a:extLst>
                  </p:cNvPr>
                  <p:cNvSpPr txBox="1"/>
                  <p:nvPr/>
                </p:nvSpPr>
                <p:spPr>
                  <a:xfrm>
                    <a:off x="9290634" y="1348920"/>
                    <a:ext cx="1234053" cy="248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latin typeface="Myriad Pro Black" panose="020B0803030403020204" pitchFamily="34" charset="0"/>
                      </a:rPr>
                      <a:t>Regensburg</a:t>
                    </a:r>
                  </a:p>
                </p:txBody>
              </p:sp>
            </p:grpSp>
          </p:grpSp>
          <p:sp>
            <p:nvSpPr>
              <p:cNvPr id="842" name="Textfeld 2">
                <a:extLst>
                  <a:ext uri="{FF2B5EF4-FFF2-40B4-BE49-F238E27FC236}">
                    <a16:creationId xmlns:a16="http://schemas.microsoft.com/office/drawing/2014/main" id="{1784FAD0-D60A-7CF4-0F1D-7EB27926EC24}"/>
                  </a:ext>
                </a:extLst>
              </p:cNvPr>
              <p:cNvSpPr txBox="1"/>
              <p:nvPr/>
            </p:nvSpPr>
            <p:spPr>
              <a:xfrm>
                <a:off x="5711369" y="5954178"/>
                <a:ext cx="5558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>
                    <a:latin typeface="Myriad Pro Light" panose="020B0403030403020204" pitchFamily="34" charset="0"/>
                  </a:rPr>
                  <a:t>Paderborn (HQ), </a:t>
                </a:r>
                <a:r>
                  <a:rPr lang="en-GB" sz="1400">
                    <a:latin typeface="Myriad Pro Light" panose="020B0403030403020204" pitchFamily="34" charset="0"/>
                  </a:rPr>
                  <a:t>GER | Regensburg, GER | </a:t>
                </a:r>
                <a:r>
                  <a:rPr lang="en-GB" sz="1400" b="1">
                    <a:latin typeface="Myriad Pro Light" panose="020B0403030403020204" pitchFamily="34" charset="0"/>
                  </a:rPr>
                  <a:t>Berlin, GER </a:t>
                </a:r>
                <a:r>
                  <a:rPr lang="en-GB" sz="1400">
                    <a:latin typeface="Myriad Pro Light" panose="020B0403030403020204" pitchFamily="34" charset="0"/>
                  </a:rPr>
                  <a:t>| Ingolstadt, GER</a:t>
                </a:r>
              </a:p>
              <a:p>
                <a:r>
                  <a:rPr lang="en-GB" sz="1400" b="1">
                    <a:latin typeface="Myriad Pro Light" panose="020B0403030403020204" pitchFamily="34" charset="0"/>
                  </a:rPr>
                  <a:t>Istanbul, TUR </a:t>
                </a:r>
                <a:r>
                  <a:rPr lang="en-GB" sz="1400">
                    <a:latin typeface="Myriad Pro Light" panose="020B0403030403020204" pitchFamily="34" charset="0"/>
                  </a:rPr>
                  <a:t>| Chicago, USA | </a:t>
                </a:r>
                <a:r>
                  <a:rPr lang="en-GB" sz="1400" b="1">
                    <a:latin typeface="Myriad Pro Light" panose="020B0403030403020204" pitchFamily="34" charset="0"/>
                  </a:rPr>
                  <a:t>Szczecin, PL </a:t>
                </a:r>
                <a:r>
                  <a:rPr lang="en-GB" sz="1400">
                    <a:latin typeface="Myriad Pro Light" panose="020B0403030403020204" pitchFamily="34" charset="0"/>
                  </a:rPr>
                  <a:t>| Birmingham, UK | </a:t>
                </a:r>
                <a:r>
                  <a:rPr lang="en-GB" sz="1400" b="1">
                    <a:latin typeface="Myriad Pro Light" panose="020B0403030403020204" pitchFamily="34" charset="0"/>
                  </a:rPr>
                  <a:t>Tokyo, JPN</a:t>
                </a:r>
              </a:p>
            </p:txBody>
          </p:sp>
          <p:pic>
            <p:nvPicPr>
              <p:cNvPr id="843" name="Grafik 842">
                <a:extLst>
                  <a:ext uri="{FF2B5EF4-FFF2-40B4-BE49-F238E27FC236}">
                    <a16:creationId xmlns:a16="http://schemas.microsoft.com/office/drawing/2014/main" id="{DBB06084-B7AF-8A8D-FCE9-23C8CBC7A3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1533" y="1939660"/>
                <a:ext cx="2334782" cy="13900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44" name="Grafik 843" descr="Markierung">
                <a:extLst>
                  <a:ext uri="{FF2B5EF4-FFF2-40B4-BE49-F238E27FC236}">
                    <a16:creationId xmlns:a16="http://schemas.microsoft.com/office/drawing/2014/main" id="{6532F784-AA62-0FC8-3C00-864D8481F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348180" y="2277021"/>
                <a:ext cx="365465" cy="365465"/>
              </a:xfrm>
              <a:prstGeom prst="rect">
                <a:avLst/>
              </a:prstGeom>
            </p:spPr>
          </p:pic>
          <p:pic>
            <p:nvPicPr>
              <p:cNvPr id="845" name="Grafik 844" descr="Markierung">
                <a:extLst>
                  <a:ext uri="{FF2B5EF4-FFF2-40B4-BE49-F238E27FC236}">
                    <a16:creationId xmlns:a16="http://schemas.microsoft.com/office/drawing/2014/main" id="{46D308B6-EB79-5F42-0103-A43F2D9FA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247091" y="2351069"/>
                <a:ext cx="365465" cy="365465"/>
              </a:xfrm>
              <a:prstGeom prst="rect">
                <a:avLst/>
              </a:prstGeom>
            </p:spPr>
          </p:pic>
          <p:pic>
            <p:nvPicPr>
              <p:cNvPr id="846" name="Grafik 845" descr="Markierung">
                <a:extLst>
                  <a:ext uri="{FF2B5EF4-FFF2-40B4-BE49-F238E27FC236}">
                    <a16:creationId xmlns:a16="http://schemas.microsoft.com/office/drawing/2014/main" id="{AA8D3379-1777-9F84-5972-478738EA1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176699" y="2748052"/>
                <a:ext cx="365465" cy="365465"/>
              </a:xfrm>
              <a:prstGeom prst="rect">
                <a:avLst/>
              </a:prstGeom>
            </p:spPr>
          </p:pic>
          <p:pic>
            <p:nvPicPr>
              <p:cNvPr id="847" name="Grafik 846" descr="Markierung">
                <a:extLst>
                  <a:ext uri="{FF2B5EF4-FFF2-40B4-BE49-F238E27FC236}">
                    <a16:creationId xmlns:a16="http://schemas.microsoft.com/office/drawing/2014/main" id="{41B50649-DD29-B897-3B2E-BF44DB989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105748" y="2790648"/>
                <a:ext cx="365465" cy="365465"/>
              </a:xfrm>
              <a:prstGeom prst="rect">
                <a:avLst/>
              </a:prstGeom>
            </p:spPr>
          </p:pic>
          <p:pic>
            <p:nvPicPr>
              <p:cNvPr id="848" name="Grafik 847" descr="Markierung">
                <a:extLst>
                  <a:ext uri="{FF2B5EF4-FFF2-40B4-BE49-F238E27FC236}">
                    <a16:creationId xmlns:a16="http://schemas.microsoft.com/office/drawing/2014/main" id="{6397B371-967A-346F-6A26-14E01700B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236446" y="2399670"/>
                <a:ext cx="365465" cy="365465"/>
              </a:xfrm>
              <a:prstGeom prst="rect">
                <a:avLst/>
              </a:prstGeom>
            </p:spPr>
          </p:pic>
          <p:pic>
            <p:nvPicPr>
              <p:cNvPr id="849" name="Grafik 848" descr="Markierung">
                <a:extLst>
                  <a:ext uri="{FF2B5EF4-FFF2-40B4-BE49-F238E27FC236}">
                    <a16:creationId xmlns:a16="http://schemas.microsoft.com/office/drawing/2014/main" id="{9FCEE195-5FF5-0295-591A-8E51F39D8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903724" y="2462365"/>
                <a:ext cx="365465" cy="365465"/>
              </a:xfrm>
              <a:prstGeom prst="rect">
                <a:avLst/>
              </a:prstGeom>
            </p:spPr>
          </p:pic>
          <p:cxnSp>
            <p:nvCxnSpPr>
              <p:cNvPr id="850" name="Gerader Verbinder 849">
                <a:extLst>
                  <a:ext uri="{FF2B5EF4-FFF2-40B4-BE49-F238E27FC236}">
                    <a16:creationId xmlns:a16="http://schemas.microsoft.com/office/drawing/2014/main" id="{9FFDD7B4-B838-8D40-8FCF-CD5277841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3206" y="1793217"/>
                <a:ext cx="1263663" cy="911302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Gerader Verbinder 850">
                <a:extLst>
                  <a:ext uri="{FF2B5EF4-FFF2-40B4-BE49-F238E27FC236}">
                    <a16:creationId xmlns:a16="http://schemas.microsoft.com/office/drawing/2014/main" id="{6772E65F-3914-1E40-3DF5-DD61802EE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2755" y="1774944"/>
                <a:ext cx="1272776" cy="1318719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Gerader Verbinder 851">
                <a:extLst>
                  <a:ext uri="{FF2B5EF4-FFF2-40B4-BE49-F238E27FC236}">
                    <a16:creationId xmlns:a16="http://schemas.microsoft.com/office/drawing/2014/main" id="{82C04E6A-BF43-C307-BEA7-1C7971DE59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9885" y="1723099"/>
                <a:ext cx="1425815" cy="1277542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Gerader Verbinder 852">
                <a:extLst>
                  <a:ext uri="{FF2B5EF4-FFF2-40B4-BE49-F238E27FC236}">
                    <a16:creationId xmlns:a16="http://schemas.microsoft.com/office/drawing/2014/main" id="{B0FE4615-2B10-252D-F441-7BEDFE9EB0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38716" y="1291828"/>
                <a:ext cx="473758" cy="1274482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Gerader Verbinder 853">
                <a:extLst>
                  <a:ext uri="{FF2B5EF4-FFF2-40B4-BE49-F238E27FC236}">
                    <a16:creationId xmlns:a16="http://schemas.microsoft.com/office/drawing/2014/main" id="{0D4949C9-9817-3FE9-444B-A7D13AE4B4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9606" y="1830333"/>
                <a:ext cx="248647" cy="80395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Gerader Verbinder 854">
                <a:extLst>
                  <a:ext uri="{FF2B5EF4-FFF2-40B4-BE49-F238E27FC236}">
                    <a16:creationId xmlns:a16="http://schemas.microsoft.com/office/drawing/2014/main" id="{6273FAB4-A364-E23A-8A70-467EF796C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171" y="1287596"/>
                <a:ext cx="514152" cy="147600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0" name="Grafik 839" descr="Markierung">
              <a:extLst>
                <a:ext uri="{FF2B5EF4-FFF2-40B4-BE49-F238E27FC236}">
                  <a16:creationId xmlns:a16="http://schemas.microsoft.com/office/drawing/2014/main" id="{BD93D74A-CE0F-D466-A847-B02BC69E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555481" y="3108930"/>
              <a:ext cx="365465" cy="365465"/>
            </a:xfrm>
            <a:prstGeom prst="rect">
              <a:avLst/>
            </a:prstGeom>
          </p:spPr>
        </p:pic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EFADC63A-B068-4C99-A336-2BFC31B6DE19}"/>
              </a:ext>
            </a:extLst>
          </p:cNvPr>
          <p:cNvGrpSpPr/>
          <p:nvPr/>
        </p:nvGrpSpPr>
        <p:grpSpPr>
          <a:xfrm>
            <a:off x="623133" y="1655479"/>
            <a:ext cx="2050105" cy="2743960"/>
            <a:chOff x="661419" y="1590324"/>
            <a:chExt cx="1745279" cy="2335961"/>
          </a:xfrm>
        </p:grpSpPr>
        <p:sp>
          <p:nvSpPr>
            <p:cNvPr id="296" name="Rechteck 295">
              <a:extLst>
                <a:ext uri="{FF2B5EF4-FFF2-40B4-BE49-F238E27FC236}">
                  <a16:creationId xmlns:a16="http://schemas.microsoft.com/office/drawing/2014/main" id="{55DCCDD0-1D9E-C319-6782-427F593EF48D}"/>
                </a:ext>
              </a:extLst>
            </p:cNvPr>
            <p:cNvSpPr/>
            <p:nvPr/>
          </p:nvSpPr>
          <p:spPr>
            <a:xfrm rot="16200000">
              <a:off x="1920161" y="1883815"/>
              <a:ext cx="780028" cy="193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>
                  <a:solidFill>
                    <a:schemeClr val="tx1"/>
                  </a:solidFill>
                  <a:latin typeface="Myriad Pro Light" panose="020B0403030403020204" pitchFamily="34" charset="0"/>
                </a:rPr>
                <a:t>Paderborn</a:t>
              </a:r>
            </a:p>
          </p:txBody>
        </p:sp>
        <p:pic>
          <p:nvPicPr>
            <p:cNvPr id="297" name="Grafik 296" descr="Ein Bild, das Mann, Person, tragen, darstellend enthält.&#10;&#10;Automatisch generierte Beschreibung">
              <a:extLst>
                <a:ext uri="{FF2B5EF4-FFF2-40B4-BE49-F238E27FC236}">
                  <a16:creationId xmlns:a16="http://schemas.microsoft.com/office/drawing/2014/main" id="{2468C89A-E0EE-76C8-784B-C49E63FF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13" y="1590324"/>
              <a:ext cx="1556944" cy="1556944"/>
            </a:xfrm>
            <a:prstGeom prst="rect">
              <a:avLst/>
            </a:prstGeom>
          </p:spPr>
        </p:pic>
        <p:sp>
          <p:nvSpPr>
            <p:cNvPr id="298" name="Rechteck 297">
              <a:extLst>
                <a:ext uri="{FF2B5EF4-FFF2-40B4-BE49-F238E27FC236}">
                  <a16:creationId xmlns:a16="http://schemas.microsoft.com/office/drawing/2014/main" id="{B98FABF1-B114-BE6D-E2A6-DFD37552D1CA}"/>
                </a:ext>
              </a:extLst>
            </p:cNvPr>
            <p:cNvSpPr/>
            <p:nvPr/>
          </p:nvSpPr>
          <p:spPr>
            <a:xfrm>
              <a:off x="661419" y="3137478"/>
              <a:ext cx="1556945" cy="788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>
                  <a:solidFill>
                    <a:schemeClr val="tx1"/>
                  </a:solidFill>
                  <a:latin typeface="Myriad Pro Black" panose="020B0803030403020204" pitchFamily="34" charset="0"/>
                </a:rPr>
                <a:t>Ragıp Aydın</a:t>
              </a:r>
            </a:p>
            <a:p>
              <a:pPr algn="ctr"/>
              <a:r>
                <a:rPr lang="de-DE" sz="1050">
                  <a:solidFill>
                    <a:schemeClr val="tx1"/>
                  </a:solidFill>
                  <a:latin typeface="Myriad Pro Light" panose="020B0403030403020204" pitchFamily="34" charset="0"/>
                </a:rPr>
                <a:t>CEO &amp; Managing Director</a:t>
              </a:r>
            </a:p>
            <a:p>
              <a:pPr algn="ctr"/>
              <a:endParaRPr lang="de-DE" sz="105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  <a:p>
              <a:pPr algn="ctr"/>
              <a:r>
                <a:rPr lang="de-DE" sz="1000">
                  <a:solidFill>
                    <a:schemeClr val="tx1"/>
                  </a:solidFill>
                  <a:latin typeface="Myriad Pro Light" panose="020B0403030403020204" pitchFamily="34" charset="0"/>
                </a:rPr>
                <a:t>T +49 5251 54009-0</a:t>
              </a:r>
            </a:p>
            <a:p>
              <a:pPr algn="ctr"/>
              <a:r>
                <a:rPr lang="de-DE" sz="1000">
                  <a:solidFill>
                    <a:schemeClr val="tx1"/>
                  </a:solidFill>
                  <a:latin typeface="Myriad Pro Light" panose="020B0403030403020204" pitchFamily="34" charset="0"/>
                </a:rPr>
                <a:t>r.aydin@raynet.de</a:t>
              </a:r>
            </a:p>
          </p:txBody>
        </p:sp>
        <p:pic>
          <p:nvPicPr>
            <p:cNvPr id="299" name="Grafik 298">
              <a:extLst>
                <a:ext uri="{FF2B5EF4-FFF2-40B4-BE49-F238E27FC236}">
                  <a16:creationId xmlns:a16="http://schemas.microsoft.com/office/drawing/2014/main" id="{EF43EABA-EFEE-70E0-2DE1-31AC2E4B5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008" y="1592428"/>
              <a:ext cx="1555849" cy="1555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6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1164F9A-9035-474D-BB2F-47BFE42A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Company overview</a:t>
            </a: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EA9253D5-0119-163C-6A57-FE5ED970F8DB}"/>
              </a:ext>
            </a:extLst>
          </p:cNvPr>
          <p:cNvSpPr txBox="1"/>
          <p:nvPr/>
        </p:nvSpPr>
        <p:spPr>
          <a:xfrm>
            <a:off x="607359" y="5189619"/>
            <a:ext cx="22377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900" b="1">
                <a:solidFill>
                  <a:srgbClr val="4D4D4C"/>
                </a:solidFill>
                <a:latin typeface="Myriad Pro" panose="020B0503030403020204" pitchFamily="34" charset="0"/>
              </a:rPr>
              <a:t>Solutions </a:t>
            </a:r>
            <a:r>
              <a:rPr lang="en-GB" sz="1900" b="1">
                <a:solidFill>
                  <a:srgbClr val="4D4D4C"/>
                </a:solidFill>
                <a:latin typeface="Myriad Pro" panose="020B0503030403020204" pitchFamily="34" charset="0"/>
              </a:rPr>
              <a:t>portfolio</a:t>
            </a:r>
            <a:endParaRPr kumimoji="0" lang="en-GB" sz="1900" b="1" i="0" u="none" strike="noStrike" kern="1200" cap="none" spc="0" normalizeH="0" baseline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D40E25-A7A4-3024-3A47-948868262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60" y="1575644"/>
            <a:ext cx="1058498" cy="149630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789F037-D1CB-0355-1ABF-33373B14D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20" y="1656436"/>
            <a:ext cx="1618843" cy="884367"/>
          </a:xfrm>
          <a:prstGeom prst="rect">
            <a:avLst/>
          </a:prstGeom>
        </p:spPr>
      </p:pic>
      <p:pic>
        <p:nvPicPr>
          <p:cNvPr id="19" name="Grafik 18" descr="Gruppe von Personen">
            <a:extLst>
              <a:ext uri="{FF2B5EF4-FFF2-40B4-BE49-F238E27FC236}">
                <a16:creationId xmlns:a16="http://schemas.microsoft.com/office/drawing/2014/main" id="{0B24F15E-2174-552B-9468-5172D33D2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46" y="1475713"/>
            <a:ext cx="1798062" cy="179806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07502ED-8A9B-9D33-6303-B7E5186D9C73}"/>
              </a:ext>
            </a:extLst>
          </p:cNvPr>
          <p:cNvSpPr txBox="1"/>
          <p:nvPr/>
        </p:nvSpPr>
        <p:spPr>
          <a:xfrm>
            <a:off x="575967" y="3452820"/>
            <a:ext cx="2088859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5400" b="1" dirty="0">
                <a:solidFill>
                  <a:srgbClr val="333334"/>
                </a:solidFill>
                <a:latin typeface="Myriad Pro" panose="020B0503030403020204" pitchFamily="34" charset="0"/>
              </a:rPr>
              <a:t>140 +</a:t>
            </a:r>
          </a:p>
          <a:p>
            <a:pPr>
              <a:lnSpc>
                <a:spcPts val="2800"/>
              </a:lnSpc>
            </a:pPr>
            <a:r>
              <a:rPr lang="en-GB" sz="3000" dirty="0">
                <a:solidFill>
                  <a:srgbClr val="333334"/>
                </a:solidFill>
                <a:latin typeface="Myriad Pro Light" panose="020B0403030403020204" pitchFamily="34" charset="0"/>
              </a:rPr>
              <a:t>Employees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3538DD6-6FB3-CF1C-9A2A-462843795F07}"/>
              </a:ext>
            </a:extLst>
          </p:cNvPr>
          <p:cNvSpPr txBox="1"/>
          <p:nvPr/>
        </p:nvSpPr>
        <p:spPr>
          <a:xfrm>
            <a:off x="6280002" y="1378999"/>
            <a:ext cx="3479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Recognitions for </a:t>
            </a:r>
            <a:br>
              <a: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Gartner Magic Quadrants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Software Asset Management Tools 2020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333334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Unified Endpoint Management Tools 2020 &amp;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err="1">
                <a:solidFill>
                  <a:srgbClr val="333334"/>
                </a:solidFill>
                <a:latin typeface="Myriad Pro Light" panose="020B0403030403020204" pitchFamily="34" charset="0"/>
              </a:rPr>
              <a:t>Midmarket</a:t>
            </a:r>
            <a:r>
              <a:rPr lang="de-DE" sz="1200" b="1">
                <a:solidFill>
                  <a:srgbClr val="333334"/>
                </a:solidFill>
                <a:latin typeface="Myriad Pro Light" panose="020B0403030403020204" pitchFamily="34" charset="0"/>
              </a:rPr>
              <a:t> </a:t>
            </a:r>
            <a:r>
              <a:rPr lang="de-DE" sz="1200" b="1" err="1">
                <a:solidFill>
                  <a:srgbClr val="333334"/>
                </a:solidFill>
                <a:latin typeface="Myriad Pro Light" panose="020B0403030403020204" pitchFamily="34" charset="0"/>
              </a:rPr>
              <a:t>Context</a:t>
            </a:r>
            <a:r>
              <a:rPr lang="de-DE" sz="1200" b="1">
                <a:solidFill>
                  <a:srgbClr val="333334"/>
                </a:solidFill>
                <a:latin typeface="Myriad Pro Light" panose="020B0403030403020204" pitchFamily="34" charset="0"/>
              </a:rPr>
              <a:t> UEM Tools 2022</a:t>
            </a: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3334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B520354-9383-1889-426E-1F40616E6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390" y="2696812"/>
            <a:ext cx="3232894" cy="24539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68CABDD-F38B-8E32-FE0C-874701D21F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54" y="4671075"/>
            <a:ext cx="1590646" cy="26212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5351C0A-18B5-B7FE-5EE7-D248B62769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621" y="5549475"/>
            <a:ext cx="2033020" cy="78286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6B36980-EEAE-3264-7697-BCA7A4DD39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848" y="1645234"/>
            <a:ext cx="1983425" cy="266378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2C17772-AD93-40BC-91E4-D5DB4162A2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90"/>
          <a:stretch/>
        </p:blipFill>
        <p:spPr>
          <a:xfrm>
            <a:off x="712309" y="5534169"/>
            <a:ext cx="7719381" cy="872290"/>
          </a:xfrm>
          <a:prstGeom prst="rect">
            <a:avLst/>
          </a:prstGeom>
        </p:spPr>
      </p:pic>
      <p:sp>
        <p:nvSpPr>
          <p:cNvPr id="27" name="Textfeld 2">
            <a:extLst>
              <a:ext uri="{FF2B5EF4-FFF2-40B4-BE49-F238E27FC236}">
                <a16:creationId xmlns:a16="http://schemas.microsoft.com/office/drawing/2014/main" id="{60D06FEF-FA1B-5786-D1A3-812733FBEC38}"/>
              </a:ext>
            </a:extLst>
          </p:cNvPr>
          <p:cNvSpPr txBox="1"/>
          <p:nvPr/>
        </p:nvSpPr>
        <p:spPr>
          <a:xfrm>
            <a:off x="2760551" y="3103120"/>
            <a:ext cx="298742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Paderborn, Germany (HQ)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5B5B5A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Regensburg,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89898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Berlin,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B0B0B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Ingolstadt,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5B5B5A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Istanbul, Turkey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3D3D3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Chicago,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939392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Szczecin,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Birmingham, UK</a:t>
            </a:r>
          </a:p>
        </p:txBody>
      </p:sp>
    </p:spTree>
    <p:extLst>
      <p:ext uri="{BB962C8B-B14F-4D97-AF65-F5344CB8AC3E}">
        <p14:creationId xmlns:p14="http://schemas.microsoft.com/office/powerpoint/2010/main" val="21226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>
            <a:extLst>
              <a:ext uri="{FF2B5EF4-FFF2-40B4-BE49-F238E27FC236}">
                <a16:creationId xmlns:a16="http://schemas.microsoft.com/office/drawing/2014/main" id="{8DC51E5C-7983-4C1F-BFF0-20FBD9678DB4}"/>
              </a:ext>
            </a:extLst>
          </p:cNvPr>
          <p:cNvSpPr/>
          <p:nvPr/>
        </p:nvSpPr>
        <p:spPr>
          <a:xfrm>
            <a:off x="5171495" y="1413622"/>
            <a:ext cx="6623122" cy="478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2F4FBA6-B56C-4318-9170-5FA87CA28ACF}"/>
              </a:ext>
            </a:extLst>
          </p:cNvPr>
          <p:cNvSpPr txBox="1"/>
          <p:nvPr/>
        </p:nvSpPr>
        <p:spPr>
          <a:xfrm>
            <a:off x="5255930" y="1515833"/>
            <a:ext cx="130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</a:rPr>
              <a:t>Customers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2663399-0080-47F8-81B2-22AB18B6EAAE}"/>
              </a:ext>
            </a:extLst>
          </p:cNvPr>
          <p:cNvSpPr/>
          <p:nvPr/>
        </p:nvSpPr>
        <p:spPr>
          <a:xfrm>
            <a:off x="577534" y="1413622"/>
            <a:ext cx="4308344" cy="478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BB7FD1-5EBF-45F5-A76B-909123B1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partners &amp; customers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7E3D9E-4DDB-4397-BAEC-A98665B3BBE4}"/>
              </a:ext>
            </a:extLst>
          </p:cNvPr>
          <p:cNvSpPr txBox="1"/>
          <p:nvPr/>
        </p:nvSpPr>
        <p:spPr>
          <a:xfrm>
            <a:off x="683488" y="1515833"/>
            <a:ext cx="10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</a:rPr>
              <a:t>Partners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2093E-69C3-455B-AF04-163F1269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21823" y="3714304"/>
            <a:ext cx="808163" cy="6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8ECED4F-4276-4271-8B56-658B4656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0325" y="2054050"/>
            <a:ext cx="927561" cy="37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97">
            <a:extLst>
              <a:ext uri="{FF2B5EF4-FFF2-40B4-BE49-F238E27FC236}">
                <a16:creationId xmlns:a16="http://schemas.microsoft.com/office/drawing/2014/main" id="{BF69851A-470E-4D05-8696-3F31CDC77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0" y="3966341"/>
            <a:ext cx="958300" cy="398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EB74F4-D293-48CC-A475-C6F01DC32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128" y="2054050"/>
            <a:ext cx="930410" cy="435897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9726A58-EC5C-4C28-AA7D-6C6B6FD52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720" y="5306912"/>
            <a:ext cx="2229471" cy="6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9F5548A-C1A7-42B4-B0E4-5D831D62A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420" y="4760136"/>
            <a:ext cx="1530824" cy="321473"/>
          </a:xfrm>
          <a:prstGeom prst="rect">
            <a:avLst/>
          </a:prstGeom>
        </p:spPr>
      </p:pic>
      <p:pic>
        <p:nvPicPr>
          <p:cNvPr id="12" name="Bild 14">
            <a:extLst>
              <a:ext uri="{FF2B5EF4-FFF2-40B4-BE49-F238E27FC236}">
                <a16:creationId xmlns:a16="http://schemas.microsoft.com/office/drawing/2014/main" id="{F10EF8EA-A263-4ADB-BB4D-9B24F014E2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876" y="4772785"/>
            <a:ext cx="1936561" cy="357295"/>
          </a:xfrm>
          <a:prstGeom prst="rect">
            <a:avLst/>
          </a:prstGeom>
        </p:spPr>
      </p:pic>
      <p:pic>
        <p:nvPicPr>
          <p:cNvPr id="13" name="Bild 14">
            <a:extLst>
              <a:ext uri="{FF2B5EF4-FFF2-40B4-BE49-F238E27FC236}">
                <a16:creationId xmlns:a16="http://schemas.microsoft.com/office/drawing/2014/main" id="{90B4C1C9-639C-4704-9287-B39D6D9E1D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349" y="2916667"/>
            <a:ext cx="2034932" cy="519476"/>
          </a:xfrm>
          <a:prstGeom prst="rect">
            <a:avLst/>
          </a:prstGeom>
        </p:spPr>
      </p:pic>
      <p:pic>
        <p:nvPicPr>
          <p:cNvPr id="14" name="Picture 2" descr="Amazon Web Services – Wikipedia">
            <a:extLst>
              <a:ext uri="{FF2B5EF4-FFF2-40B4-BE49-F238E27FC236}">
                <a16:creationId xmlns:a16="http://schemas.microsoft.com/office/drawing/2014/main" id="{4A9A65B9-34C6-4824-91F6-74C4DD35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972" y="5444378"/>
            <a:ext cx="825776" cy="4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0F99EF74-BAAF-4B4C-B90B-C997AA23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002" y="4012367"/>
            <a:ext cx="1043536" cy="3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550B9C7-AD60-476D-A679-FC2D2136C52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328" y="2772547"/>
            <a:ext cx="2448976" cy="9953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BA1FDD3-E67E-4BC0-889C-3F7F31A6CAA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934" y="1842420"/>
            <a:ext cx="1044308" cy="792630"/>
          </a:xfrm>
          <a:prstGeom prst="rect">
            <a:avLst/>
          </a:prstGeom>
        </p:spPr>
      </p:pic>
      <p:pic>
        <p:nvPicPr>
          <p:cNvPr id="18" name="Bild 40">
            <a:extLst>
              <a:ext uri="{FF2B5EF4-FFF2-40B4-BE49-F238E27FC236}">
                <a16:creationId xmlns:a16="http://schemas.microsoft.com/office/drawing/2014/main" id="{6D731E99-DF7D-408F-82B3-14BC68688C8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004" y="2610080"/>
            <a:ext cx="795065" cy="330351"/>
          </a:xfrm>
          <a:prstGeom prst="rect">
            <a:avLst/>
          </a:prstGeom>
        </p:spPr>
      </p:pic>
      <p:pic>
        <p:nvPicPr>
          <p:cNvPr id="19" name="Bild 3">
            <a:extLst>
              <a:ext uri="{FF2B5EF4-FFF2-40B4-BE49-F238E27FC236}">
                <a16:creationId xmlns:a16="http://schemas.microsoft.com/office/drawing/2014/main" id="{0B95B5D4-F80C-496C-AB6F-93A09E9AA2E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742" y="1941187"/>
            <a:ext cx="1650897" cy="452530"/>
          </a:xfrm>
          <a:prstGeom prst="rect">
            <a:avLst/>
          </a:prstGeom>
        </p:spPr>
      </p:pic>
      <p:pic>
        <p:nvPicPr>
          <p:cNvPr id="20" name="Bild 5">
            <a:extLst>
              <a:ext uri="{FF2B5EF4-FFF2-40B4-BE49-F238E27FC236}">
                <a16:creationId xmlns:a16="http://schemas.microsoft.com/office/drawing/2014/main" id="{8603E605-A3C7-4D54-9A40-4B863F74D21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220" y="5699604"/>
            <a:ext cx="581963" cy="317782"/>
          </a:xfrm>
          <a:prstGeom prst="rect">
            <a:avLst/>
          </a:prstGeom>
        </p:spPr>
      </p:pic>
      <p:pic>
        <p:nvPicPr>
          <p:cNvPr id="21" name="Bild 7">
            <a:extLst>
              <a:ext uri="{FF2B5EF4-FFF2-40B4-BE49-F238E27FC236}">
                <a16:creationId xmlns:a16="http://schemas.microsoft.com/office/drawing/2014/main" id="{D19A7249-7A2C-40DC-9966-41AF0D9FCD3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4" y="3237252"/>
            <a:ext cx="984486" cy="289705"/>
          </a:xfrm>
          <a:prstGeom prst="rect">
            <a:avLst/>
          </a:prstGeom>
        </p:spPr>
      </p:pic>
      <p:pic>
        <p:nvPicPr>
          <p:cNvPr id="22" name="Bild 9">
            <a:extLst>
              <a:ext uri="{FF2B5EF4-FFF2-40B4-BE49-F238E27FC236}">
                <a16:creationId xmlns:a16="http://schemas.microsoft.com/office/drawing/2014/main" id="{C5F47926-0AEF-4E92-A508-342910B497A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357" y="3237252"/>
            <a:ext cx="474890" cy="333132"/>
          </a:xfrm>
          <a:prstGeom prst="rect">
            <a:avLst/>
          </a:prstGeom>
        </p:spPr>
      </p:pic>
      <p:pic>
        <p:nvPicPr>
          <p:cNvPr id="23" name="Bild 15">
            <a:extLst>
              <a:ext uri="{FF2B5EF4-FFF2-40B4-BE49-F238E27FC236}">
                <a16:creationId xmlns:a16="http://schemas.microsoft.com/office/drawing/2014/main" id="{4576548E-F2C0-4A43-93E2-A061CEE35A7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917" y="3314326"/>
            <a:ext cx="1038076" cy="256058"/>
          </a:xfrm>
          <a:prstGeom prst="rect">
            <a:avLst/>
          </a:prstGeom>
        </p:spPr>
      </p:pic>
      <p:pic>
        <p:nvPicPr>
          <p:cNvPr id="24" name="Bild 17">
            <a:extLst>
              <a:ext uri="{FF2B5EF4-FFF2-40B4-BE49-F238E27FC236}">
                <a16:creationId xmlns:a16="http://schemas.microsoft.com/office/drawing/2014/main" id="{419B63BA-EC76-4DDB-B547-DC1B74B5DF6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080" y="4454011"/>
            <a:ext cx="595767" cy="360648"/>
          </a:xfrm>
          <a:prstGeom prst="rect">
            <a:avLst/>
          </a:prstGeom>
        </p:spPr>
      </p:pic>
      <p:pic>
        <p:nvPicPr>
          <p:cNvPr id="25" name="Bild 20">
            <a:extLst>
              <a:ext uri="{FF2B5EF4-FFF2-40B4-BE49-F238E27FC236}">
                <a16:creationId xmlns:a16="http://schemas.microsoft.com/office/drawing/2014/main" id="{7C3FA643-BA09-47FF-8858-CD01B3AA18F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447" y="3869613"/>
            <a:ext cx="1422467" cy="254622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9DFC09FC-DFFB-4DC8-B80D-5773BF3D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88189" y="1925473"/>
            <a:ext cx="437420" cy="36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D75AB2D8-B1B0-4E6D-A37C-967A23FE9B3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932" y="5773107"/>
            <a:ext cx="925568" cy="174457"/>
          </a:xfrm>
          <a:prstGeom prst="rect">
            <a:avLst/>
          </a:prstGeom>
        </p:spPr>
      </p:pic>
      <p:pic>
        <p:nvPicPr>
          <p:cNvPr id="28" name="Bild 66">
            <a:extLst>
              <a:ext uri="{FF2B5EF4-FFF2-40B4-BE49-F238E27FC236}">
                <a16:creationId xmlns:a16="http://schemas.microsoft.com/office/drawing/2014/main" id="{26314451-0B37-46A8-829A-7354F2110DB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149" y="5780460"/>
            <a:ext cx="1197317" cy="221097"/>
          </a:xfrm>
          <a:prstGeom prst="rect">
            <a:avLst/>
          </a:prstGeom>
        </p:spPr>
      </p:pic>
      <p:pic>
        <p:nvPicPr>
          <p:cNvPr id="29" name="Bild 33">
            <a:extLst>
              <a:ext uri="{FF2B5EF4-FFF2-40B4-BE49-F238E27FC236}">
                <a16:creationId xmlns:a16="http://schemas.microsoft.com/office/drawing/2014/main" id="{B1E522B0-6B74-416B-A6E1-5BC5BC9E97F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52" y="5093522"/>
            <a:ext cx="468503" cy="372423"/>
          </a:xfrm>
          <a:prstGeom prst="rect">
            <a:avLst/>
          </a:prstGeom>
        </p:spPr>
      </p:pic>
      <p:pic>
        <p:nvPicPr>
          <p:cNvPr id="30" name="Bild 34">
            <a:extLst>
              <a:ext uri="{FF2B5EF4-FFF2-40B4-BE49-F238E27FC236}">
                <a16:creationId xmlns:a16="http://schemas.microsoft.com/office/drawing/2014/main" id="{40928931-78BE-4E80-A336-1CE79503A7B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586" y="5703997"/>
            <a:ext cx="468503" cy="25462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E62BE62-5E30-4E34-B7BF-7D2AC53A61F2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154" y="1899432"/>
            <a:ext cx="1618466" cy="53247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063D1BC-BDFE-4827-AF89-4FB25C6907F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189" y="2592759"/>
            <a:ext cx="700281" cy="364146"/>
          </a:xfrm>
          <a:prstGeom prst="rect">
            <a:avLst/>
          </a:prstGeom>
        </p:spPr>
      </p:pic>
      <p:pic>
        <p:nvPicPr>
          <p:cNvPr id="33" name="Picture 6" descr="Bildergebnis fÃ¼r LOGO RHENUS">
            <a:extLst>
              <a:ext uri="{FF2B5EF4-FFF2-40B4-BE49-F238E27FC236}">
                <a16:creationId xmlns:a16="http://schemas.microsoft.com/office/drawing/2014/main" id="{8C9DA119-5A79-4C69-A778-FD02B520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362" y="2615141"/>
            <a:ext cx="1348033" cy="3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Bild 19">
            <a:extLst>
              <a:ext uri="{FF2B5EF4-FFF2-40B4-BE49-F238E27FC236}">
                <a16:creationId xmlns:a16="http://schemas.microsoft.com/office/drawing/2014/main" id="{CE32CA0C-66E2-4AF9-8424-38A6D5335B3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72" y="5167770"/>
            <a:ext cx="914330" cy="288736"/>
          </a:xfrm>
          <a:prstGeom prst="rect">
            <a:avLst/>
          </a:prstGeom>
        </p:spPr>
      </p:pic>
      <p:pic>
        <p:nvPicPr>
          <p:cNvPr id="35" name="Picture 10" descr="Bildergebnis fÃ¼r Logo Unisys">
            <a:extLst>
              <a:ext uri="{FF2B5EF4-FFF2-40B4-BE49-F238E27FC236}">
                <a16:creationId xmlns:a16="http://schemas.microsoft.com/office/drawing/2014/main" id="{15D5D053-4E88-467A-AD3B-6E8556250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0456" y="5746836"/>
            <a:ext cx="805749" cy="2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 14">
            <a:extLst>
              <a:ext uri="{FF2B5EF4-FFF2-40B4-BE49-F238E27FC236}">
                <a16:creationId xmlns:a16="http://schemas.microsoft.com/office/drawing/2014/main" id="{F679621B-4947-4DCB-8B26-5C408979B98E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254" y="5133181"/>
            <a:ext cx="1315356" cy="242683"/>
          </a:xfrm>
          <a:prstGeom prst="rect">
            <a:avLst/>
          </a:prstGeom>
        </p:spPr>
      </p:pic>
      <p:pic>
        <p:nvPicPr>
          <p:cNvPr id="37" name="Bild 8">
            <a:extLst>
              <a:ext uri="{FF2B5EF4-FFF2-40B4-BE49-F238E27FC236}">
                <a16:creationId xmlns:a16="http://schemas.microsoft.com/office/drawing/2014/main" id="{8269DFE1-561A-4AB4-83E0-791B5CFD0DFB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75" y="3240559"/>
            <a:ext cx="984486" cy="300680"/>
          </a:xfrm>
          <a:prstGeom prst="rect">
            <a:avLst/>
          </a:prstGeom>
        </p:spPr>
      </p:pic>
      <p:pic>
        <p:nvPicPr>
          <p:cNvPr id="38" name="Picture 2" descr="Bildergebnis fÃ¼r Logo HZD">
            <a:extLst>
              <a:ext uri="{FF2B5EF4-FFF2-40B4-BE49-F238E27FC236}">
                <a16:creationId xmlns:a16="http://schemas.microsoft.com/office/drawing/2014/main" id="{E71BD0C9-4DD2-4C4A-8FD2-F2C32F856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0399" y="4440864"/>
            <a:ext cx="1330616" cy="4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6B5E6E5-657C-4545-9E06-57BC6CAE99F6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639" y="4448954"/>
            <a:ext cx="686709" cy="403825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60B6ADB-9C23-4AEB-82D8-C3CDF20F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305" y="3873559"/>
            <a:ext cx="907057" cy="3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36E3B4B1-B1D4-4E0E-B821-2C3CE563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7235" y="4482835"/>
            <a:ext cx="326935" cy="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EDBAEF06-AF64-4A6A-B037-D95F1B9C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447" y="4482835"/>
            <a:ext cx="1245297" cy="3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19B746CE-5F20-4A5E-9FF3-5BA96F9E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458" y="4357994"/>
            <a:ext cx="665046" cy="5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24AADB95-02B4-4ABC-9F6E-EEFFC2DB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675" y="2551815"/>
            <a:ext cx="695848" cy="41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ProSieben – Wikipedia">
            <a:extLst>
              <a:ext uri="{FF2B5EF4-FFF2-40B4-BE49-F238E27FC236}">
                <a16:creationId xmlns:a16="http://schemas.microsoft.com/office/drawing/2014/main" id="{16CDB341-2507-4E23-B41D-99EFECC7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983" y="3875602"/>
            <a:ext cx="313869" cy="3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D792D0B0-B2C2-472F-864E-2A66C30B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986" y="1961056"/>
            <a:ext cx="1710599" cy="4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Neues Miele Logo - Wertigkeit und Harmonie">
            <a:extLst>
              <a:ext uri="{FF2B5EF4-FFF2-40B4-BE49-F238E27FC236}">
                <a16:creationId xmlns:a16="http://schemas.microsoft.com/office/drawing/2014/main" id="{5B6D1CE4-A12D-41C0-85C5-AC45747DC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38" b="13979"/>
          <a:stretch/>
        </p:blipFill>
        <p:spPr bwMode="auto">
          <a:xfrm>
            <a:off x="6255471" y="2601188"/>
            <a:ext cx="848665" cy="3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>
            <a:extLst>
              <a:ext uri="{FF2B5EF4-FFF2-40B4-BE49-F238E27FC236}">
                <a16:creationId xmlns:a16="http://schemas.microsoft.com/office/drawing/2014/main" id="{6F1723F3-489C-4622-8AF6-54756DC0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090" y="2582310"/>
            <a:ext cx="686709" cy="3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6" descr="Guardian life insurance: Sep 2020 review | finder.com">
            <a:extLst>
              <a:ext uri="{FF2B5EF4-FFF2-40B4-BE49-F238E27FC236}">
                <a16:creationId xmlns:a16="http://schemas.microsoft.com/office/drawing/2014/main" id="{BC0BDE95-7C47-4F78-ACFD-79DA721DC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25" b="34035"/>
          <a:stretch/>
        </p:blipFill>
        <p:spPr bwMode="auto">
          <a:xfrm>
            <a:off x="7824441" y="5167295"/>
            <a:ext cx="1450018" cy="2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2">
            <a:extLst>
              <a:ext uri="{FF2B5EF4-FFF2-40B4-BE49-F238E27FC236}">
                <a16:creationId xmlns:a16="http://schemas.microsoft.com/office/drawing/2014/main" id="{63350864-6F10-4F5E-AF15-5ED1CB74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9221" y="3836361"/>
            <a:ext cx="383758" cy="3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4" descr="Adobe „Red Tag Logo“ – vorher und nachher – Design Tagebuch">
            <a:extLst>
              <a:ext uri="{FF2B5EF4-FFF2-40B4-BE49-F238E27FC236}">
                <a16:creationId xmlns:a16="http://schemas.microsoft.com/office/drawing/2014/main" id="{03396C7B-D60A-452B-9CA3-DA3804739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3987" y="5658072"/>
            <a:ext cx="275997" cy="3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6" descr="DXC Technology Logo">
            <a:extLst>
              <a:ext uri="{FF2B5EF4-FFF2-40B4-BE49-F238E27FC236}">
                <a16:creationId xmlns:a16="http://schemas.microsoft.com/office/drawing/2014/main" id="{0671613B-7BD0-49D6-9177-B09B03D5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1098" y="5049013"/>
            <a:ext cx="474890" cy="4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60BEED9-E16B-4B7D-A7C1-33B58C5F4EE1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55" y="5613441"/>
            <a:ext cx="438887" cy="438887"/>
          </a:xfrm>
          <a:prstGeom prst="rect">
            <a:avLst/>
          </a:prstGeom>
        </p:spPr>
      </p:pic>
      <p:pic>
        <p:nvPicPr>
          <p:cNvPr id="54" name="Grafik 53" descr="Ein Bild, das Text, Monitor, Bildschirm enthält.&#10;&#10;Automatisch generierte Beschreibung">
            <a:extLst>
              <a:ext uri="{FF2B5EF4-FFF2-40B4-BE49-F238E27FC236}">
                <a16:creationId xmlns:a16="http://schemas.microsoft.com/office/drawing/2014/main" id="{950615C2-4A54-427E-A968-2DD9143F5A61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756" y="3904797"/>
            <a:ext cx="1498867" cy="25361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61FA3967-999C-4A7E-8E90-993BBDEEA4D2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817" y="3233810"/>
            <a:ext cx="984487" cy="3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21E70A-0B2F-475C-84C1-1AAFA6D27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Discover to Manage the Application Lifecycle Management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BB7FD1-5EBF-45F5-A76B-909123B1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Best Practice Workflow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818F77-8F35-412B-A4AF-AA2C35E44B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73" y="2494666"/>
            <a:ext cx="10218853" cy="22235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2A2C51-73CC-41C4-9183-37C797E46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19" y="4450229"/>
            <a:ext cx="1887854" cy="3190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61C1C5-0BC5-42D8-A6F6-9D6A638C7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19" y="4860347"/>
            <a:ext cx="1277403" cy="3190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652D99-2B18-41A0-A7EC-092A7784C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343" y="4860347"/>
            <a:ext cx="1576384" cy="4417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B138FC4-781F-4ED4-951E-077624127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344" y="4449472"/>
            <a:ext cx="1579917" cy="3190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BBE459-397A-4612-A230-ABB98870E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6753" y="4449103"/>
            <a:ext cx="2870560" cy="3198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621D239-7681-4BE4-B0E6-FF094FE9CF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6752" y="4865481"/>
            <a:ext cx="2046597" cy="3139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D1E66FB-BC18-1D08-A723-2C4003945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342" y="5284666"/>
            <a:ext cx="1159268" cy="319075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B85427-C136-10CD-F41B-5BF4558FE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0" y="2112643"/>
            <a:ext cx="10042640" cy="21888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32EC6D-6996-AE92-630B-1369DD975B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19" y="5409996"/>
            <a:ext cx="1973581" cy="2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441128-5EAA-4043-9AA3-F40D9B8D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// Discover to Manage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273D46-A687-4C8A-86C8-31F210772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Raynet Unified Data Platform</a:t>
            </a:r>
          </a:p>
        </p:txBody>
      </p:sp>
    </p:spTree>
    <p:extLst>
      <p:ext uri="{BB962C8B-B14F-4D97-AF65-F5344CB8AC3E}">
        <p14:creationId xmlns:p14="http://schemas.microsoft.com/office/powerpoint/2010/main" val="2878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749EB4D-9312-90DC-BE96-C7013C609E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B5EE5C-2DA4-6857-B331-6363A403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12" y="110259"/>
            <a:ext cx="3470024" cy="5532582"/>
          </a:xfrm>
        </p:spPr>
        <p:txBody>
          <a:bodyPr>
            <a:noAutofit/>
          </a:bodyPr>
          <a:lstStyle/>
          <a:p>
            <a:r>
              <a:rPr lang="de-DE" sz="6600"/>
              <a:t>Raynet Unified Data Platform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6FA07C7-41A4-4651-CB66-FE69BE35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414337"/>
            <a:ext cx="5715000" cy="6029325"/>
          </a:xfrm>
          <a:prstGeom prst="rect">
            <a:avLst/>
          </a:prstGeom>
        </p:spPr>
      </p:pic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35127AF-6147-E6F7-5167-E33658625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2" y="5312010"/>
            <a:ext cx="1913978" cy="6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206EE29-5FEE-1E8A-92C6-B65FC7A9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Raynet Unified Data Platform</a:t>
            </a: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C2A00CE8-0766-5876-ADCE-DB43A893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158218"/>
            <a:ext cx="8825672" cy="499793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DC0E3CC-1B47-E016-15A7-DDC1784043DA}"/>
              </a:ext>
            </a:extLst>
          </p:cNvPr>
          <p:cNvSpPr/>
          <p:nvPr/>
        </p:nvSpPr>
        <p:spPr>
          <a:xfrm>
            <a:off x="9656924" y="1524000"/>
            <a:ext cx="2535076" cy="4632151"/>
          </a:xfrm>
          <a:prstGeom prst="rect">
            <a:avLst/>
          </a:prstGeom>
          <a:solidFill>
            <a:srgbClr val="DCE8E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65C1D43-CF63-8CF9-0FAE-AF68547E9796}"/>
              </a:ext>
            </a:extLst>
          </p:cNvPr>
          <p:cNvSpPr txBox="1"/>
          <p:nvPr/>
        </p:nvSpPr>
        <p:spPr>
          <a:xfrm>
            <a:off x="9742698" y="1716417"/>
            <a:ext cx="24021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Myriad Pro Black" panose="020B0803030403020204" pitchFamily="34" charset="0"/>
              </a:rPr>
              <a:t>Two powerful technologies provide an automated end-to-end process:</a:t>
            </a:r>
          </a:p>
          <a:p>
            <a:pPr algn="l"/>
            <a:endParaRPr lang="de-DE" dirty="0">
              <a:latin typeface="Myriad Pro Light" panose="020B0403030403020204" pitchFamily="34" charset="0"/>
            </a:endParaRPr>
          </a:p>
          <a:p>
            <a:pPr algn="l"/>
            <a:r>
              <a:rPr lang="en-US" sz="1400" b="0" i="0" u="none" strike="noStrike" baseline="0" dirty="0">
                <a:latin typeface="Myriad Pro Light" panose="020B0403030403020204" pitchFamily="34" charset="0"/>
              </a:rPr>
              <a:t>Raynet Unified Data Platform combines complete IT visibility and comprehensive data enrichment as well as data transformation in one central solution. </a:t>
            </a:r>
            <a:r>
              <a:rPr lang="en-US" sz="1400" dirty="0">
                <a:latin typeface="Myriad Pro Light" panose="020B0403030403020204" pitchFamily="34" charset="0"/>
              </a:rPr>
              <a:t>Y</a:t>
            </a:r>
            <a:r>
              <a:rPr lang="en-US" sz="1400" b="0" i="0" u="none" strike="noStrike" baseline="0" dirty="0">
                <a:latin typeface="Myriad Pro Light" panose="020B0403030403020204" pitchFamily="34" charset="0"/>
              </a:rPr>
              <a:t>ou get total transparency, coupled with continuous monitoring and a high-quality database of your IT assets.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6A5C814-EF33-FA00-537C-183F2D82B966}"/>
              </a:ext>
            </a:extLst>
          </p:cNvPr>
          <p:cNvSpPr/>
          <p:nvPr/>
        </p:nvSpPr>
        <p:spPr>
          <a:xfrm>
            <a:off x="9884427" y="548615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Myriad Pro Black" panose="020B0803030403020204" pitchFamily="34" charset="0"/>
                <a:hlinkClick r:id="rId4"/>
              </a:rPr>
              <a:t>More information</a:t>
            </a:r>
            <a:endParaRPr lang="de-DE" sz="14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4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FB580C6-1A79-B80C-C450-E428EE3CACFD}"/>
              </a:ext>
            </a:extLst>
          </p:cNvPr>
          <p:cNvSpPr/>
          <p:nvPr/>
        </p:nvSpPr>
        <p:spPr>
          <a:xfrm>
            <a:off x="550784" y="1392795"/>
            <a:ext cx="4752736" cy="4743211"/>
          </a:xfrm>
          <a:prstGeom prst="rect">
            <a:avLst/>
          </a:prstGeom>
          <a:solidFill>
            <a:srgbClr val="DCE8E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DDFD6A-7BD6-8974-ACA1-E72B0C4E0CA9}"/>
              </a:ext>
            </a:extLst>
          </p:cNvPr>
          <p:cNvSpPr txBox="1"/>
          <p:nvPr/>
        </p:nvSpPr>
        <p:spPr>
          <a:xfrm>
            <a:off x="813698" y="2180607"/>
            <a:ext cx="43156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Automated product recognition through advanced AI technology</a:t>
            </a:r>
          </a:p>
          <a:p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With our comprehensive technology catalog, we normalize, categorize, and enrich your data set with essential information. This gives you insights that are not possible with conventional solutions.</a:t>
            </a:r>
          </a:p>
          <a:p>
            <a:endParaRPr lang="en-US" sz="1600" dirty="0">
              <a:effectLst/>
              <a:latin typeface="Myriad Pro Light" panose="020B0403030403020204" pitchFamily="34" charset="0"/>
              <a:ea typeface="Times New Roman" panose="02020603050405020304" pitchFamily="18" charset="0"/>
              <a:cs typeface="MyriadPro-Black" panose="020B08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End-of-Life and End-of-Support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CVE vulnerabilities with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Classification &amp; license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Business function &amp; product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Latest software version</a:t>
            </a:r>
            <a:endParaRPr lang="en-US" sz="1800" dirty="0">
              <a:effectLst/>
              <a:latin typeface="Myriad Pro Light" panose="020B0403030403020204" pitchFamily="34" charset="0"/>
              <a:ea typeface="Times New Roman" panose="02020603050405020304" pitchFamily="18" charset="0"/>
              <a:cs typeface="MyriadPro-Black" panose="020B0803030403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1813CAE-A25D-9545-11CF-518832188FA8}"/>
              </a:ext>
            </a:extLst>
          </p:cNvPr>
          <p:cNvSpPr/>
          <p:nvPr/>
        </p:nvSpPr>
        <p:spPr>
          <a:xfrm>
            <a:off x="796919" y="547987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Myriad Pro Black" panose="020B0803030403020204" pitchFamily="34" charset="0"/>
                <a:hlinkClick r:id="rId2"/>
              </a:rPr>
              <a:t>More information</a:t>
            </a:r>
            <a:endParaRPr lang="de-DE" sz="16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48744F-52D0-BBAF-151B-8521506B490B}"/>
              </a:ext>
            </a:extLst>
          </p:cNvPr>
          <p:cNvSpPr txBox="1"/>
          <p:nvPr/>
        </p:nvSpPr>
        <p:spPr>
          <a:xfrm>
            <a:off x="813698" y="1577176"/>
            <a:ext cx="4226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>
                <a:effectLst/>
                <a:latin typeface="Myriad Pro Black" panose="020B08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Technology Catalog</a:t>
            </a:r>
            <a:endParaRPr kumimoji="0" lang="de-DE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 Black" panose="020B0803030403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40C9121-8D57-9C29-003C-37219348B288}"/>
              </a:ext>
            </a:extLst>
          </p:cNvPr>
          <p:cNvSpPr/>
          <p:nvPr/>
        </p:nvSpPr>
        <p:spPr>
          <a:xfrm>
            <a:off x="6215710" y="1392795"/>
            <a:ext cx="4752736" cy="4743211"/>
          </a:xfrm>
          <a:prstGeom prst="rect">
            <a:avLst/>
          </a:prstGeom>
          <a:solidFill>
            <a:srgbClr val="DCE8E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E601283-219C-20C7-2D6D-13D4A88A7F33}"/>
              </a:ext>
            </a:extLst>
          </p:cNvPr>
          <p:cNvSpPr txBox="1"/>
          <p:nvPr/>
        </p:nvSpPr>
        <p:spPr>
          <a:xfrm>
            <a:off x="6478624" y="2180607"/>
            <a:ext cx="43156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Intelligent ETL technology as the basis for essential key figures</a:t>
            </a:r>
            <a:br>
              <a:rPr lang="en-US" sz="1600" b="1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</a:b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Our advanced IT visibility and data management solution gathers and transforms your data from hundreds of different data sources to provide you with detailed reporting on key KPIs afterwards.</a:t>
            </a:r>
            <a:b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</a:br>
            <a:endParaRPr lang="en-US" sz="1600" dirty="0">
              <a:effectLst/>
              <a:latin typeface="Myriad Pro Light" panose="020B0403030403020204" pitchFamily="34" charset="0"/>
              <a:ea typeface="Times New Roman" panose="02020603050405020304" pitchFamily="18" charset="0"/>
              <a:cs typeface="MyriadPro-Black" panose="020B08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Extract &amp;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Enrich &amp; normalize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De-duplicate &amp; categorize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Visualize &amp;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Monitor &amp; report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BE54E4F-FE13-3367-88D7-949F24A4AC77}"/>
              </a:ext>
            </a:extLst>
          </p:cNvPr>
          <p:cNvSpPr/>
          <p:nvPr/>
        </p:nvSpPr>
        <p:spPr>
          <a:xfrm>
            <a:off x="6461845" y="5479876"/>
            <a:ext cx="2080069" cy="383177"/>
          </a:xfrm>
          <a:prstGeom prst="rect">
            <a:avLst/>
          </a:prstGeom>
          <a:solidFill>
            <a:srgbClr val="79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Myriad Pro Black" panose="020B0803030403020204" pitchFamily="34" charset="0"/>
                <a:hlinkClick r:id="rId3"/>
              </a:rPr>
              <a:t>More information</a:t>
            </a:r>
            <a:endParaRPr lang="de-DE" sz="1600">
              <a:solidFill>
                <a:schemeClr val="tx1"/>
              </a:solidFill>
              <a:latin typeface="Myriad Pro Black" panose="020B0803030403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8D9BF8-3D55-D31D-5EB4-511021627724}"/>
              </a:ext>
            </a:extLst>
          </p:cNvPr>
          <p:cNvSpPr txBox="1"/>
          <p:nvPr/>
        </p:nvSpPr>
        <p:spPr>
          <a:xfrm>
            <a:off x="6478624" y="1577176"/>
            <a:ext cx="4226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>
                <a:effectLst/>
                <a:latin typeface="Myriad Pro Black" panose="020B0803030403020204" pitchFamily="34" charset="0"/>
                <a:ea typeface="Times New Roman" panose="02020603050405020304" pitchFamily="18" charset="0"/>
                <a:cs typeface="MyriadPro-Black" panose="020B0803030403020204" pitchFamily="34" charset="0"/>
              </a:rPr>
              <a:t>Data Management</a:t>
            </a:r>
            <a:endParaRPr kumimoji="0" lang="de-DE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 Black" panose="020B0803030403020204" pitchFamily="34" charset="0"/>
            </a:endParaRP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42C96B95-D55D-73C1-DB9B-7CFAA889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50000"/>
            <a:ext cx="8647131" cy="540600"/>
          </a:xfrm>
        </p:spPr>
        <p:txBody>
          <a:bodyPr/>
          <a:lstStyle/>
          <a:p>
            <a:r>
              <a:rPr lang="de-DE"/>
              <a:t>Raynet Unified Data Platform</a:t>
            </a:r>
          </a:p>
        </p:txBody>
      </p:sp>
    </p:spTree>
    <p:extLst>
      <p:ext uri="{BB962C8B-B14F-4D97-AF65-F5344CB8AC3E}">
        <p14:creationId xmlns:p14="http://schemas.microsoft.com/office/powerpoint/2010/main" val="262960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aynet Corporate">
      <a:dk1>
        <a:srgbClr val="000000"/>
      </a:dk1>
      <a:lt1>
        <a:srgbClr val="FFFFFF"/>
      </a:lt1>
      <a:dk2>
        <a:srgbClr val="676766"/>
      </a:dk2>
      <a:lt2>
        <a:srgbClr val="BFBFBF"/>
      </a:lt2>
      <a:accent1>
        <a:srgbClr val="10918F"/>
      </a:accent1>
      <a:accent2>
        <a:srgbClr val="0092D4"/>
      </a:accent2>
      <a:accent3>
        <a:srgbClr val="005092"/>
      </a:accent3>
      <a:accent4>
        <a:srgbClr val="5FA5A4"/>
      </a:accent4>
      <a:accent5>
        <a:srgbClr val="48A6DD"/>
      </a:accent5>
      <a:accent6>
        <a:srgbClr val="476CA7"/>
      </a:accent6>
      <a:hlink>
        <a:srgbClr val="252525"/>
      </a:hlink>
      <a:folHlink>
        <a:srgbClr val="252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D7F0D1EFF1184A880B14B037B8C380" ma:contentTypeVersion="16" ma:contentTypeDescription="Ein neues Dokument erstellen." ma:contentTypeScope="" ma:versionID="aea3e84b8e4454a3e7d2ddcff07caa1d">
  <xsd:schema xmlns:xsd="http://www.w3.org/2001/XMLSchema" xmlns:xs="http://www.w3.org/2001/XMLSchema" xmlns:p="http://schemas.microsoft.com/office/2006/metadata/properties" xmlns:ns2="557c152c-9f5d-4b34-9032-6f98b7b7afee" xmlns:ns3="c457757b-b03c-483d-9649-a73435133c08" targetNamespace="http://schemas.microsoft.com/office/2006/metadata/properties" ma:root="true" ma:fieldsID="37fa632403e154edab75b1ae703896c8" ns2:_="" ns3:_="">
    <xsd:import namespace="557c152c-9f5d-4b34-9032-6f98b7b7afee"/>
    <xsd:import namespace="c457757b-b03c-483d-9649-a7343513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c152c-9f5d-4b34-9032-6f98b7b7a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6cc4cfb3-5dc2-4ea5-9a4f-a5dc27f79c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757b-b03c-483d-9649-a7343513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718ce8-d570-4cb5-a294-d7542bc00b92}" ma:internalName="TaxCatchAll" ma:showField="CatchAllData" ma:web="c457757b-b03c-483d-9649-a7343513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BE98E4-976B-46A4-8633-EE42C21757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3128D1-A1CC-4D17-B03D-F575D64746B2}">
  <ds:schemaRefs>
    <ds:schemaRef ds:uri="557c152c-9f5d-4b34-9032-6f98b7b7afee"/>
    <ds:schemaRef ds:uri="c457757b-b03c-483d-9649-a73435133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Breitbild</PresentationFormat>
  <Paragraphs>148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Myriad Pro</vt:lpstr>
      <vt:lpstr>Myriad Pro Black</vt:lpstr>
      <vt:lpstr>Myriad Pro Light</vt:lpstr>
      <vt:lpstr>Office</vt:lpstr>
      <vt:lpstr>// Discover to Manage</vt:lpstr>
      <vt:lpstr>Agenda</vt:lpstr>
      <vt:lpstr>Company overview</vt:lpstr>
      <vt:lpstr>Our partners &amp; customers</vt:lpstr>
      <vt:lpstr>Best Practice Workflow</vt:lpstr>
      <vt:lpstr>// Discover to Manage</vt:lpstr>
      <vt:lpstr>Raynet Unified Data Platform</vt:lpstr>
      <vt:lpstr>Raynet Unified Data Platform</vt:lpstr>
      <vt:lpstr>Raynet Unified Data Platform</vt:lpstr>
      <vt:lpstr>// Discover to Manage</vt:lpstr>
      <vt:lpstr>Raynet Unified Data Platform</vt:lpstr>
      <vt:lpstr>CMDB Data Enrichment</vt:lpstr>
      <vt:lpstr>End-of-Life &amp; End-of-Support Monitoring</vt:lpstr>
      <vt:lpstr>Vulnerability Monitoring</vt:lpstr>
      <vt:lpstr>Application Rationalization</vt:lpstr>
      <vt:lpstr>Data Normalization</vt:lpstr>
      <vt:lpstr>Discovery &amp; Inventory</vt:lpstr>
      <vt:lpstr>Software Asset Management</vt:lpstr>
      <vt:lpstr>SaaS Management</vt:lpstr>
      <vt:lpstr>// Discover to Manage</vt:lpstr>
      <vt:lpstr>Your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Use Rights</dc:title>
  <dc:creator>Tobias Wibbe</dc:creator>
  <cp:lastModifiedBy>Ilayda Canpolat</cp:lastModifiedBy>
  <cp:revision>1</cp:revision>
  <dcterms:created xsi:type="dcterms:W3CDTF">2022-06-15T15:06:00Z</dcterms:created>
  <dcterms:modified xsi:type="dcterms:W3CDTF">2023-03-08T13:40:33Z</dcterms:modified>
</cp:coreProperties>
</file>